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1" r:id="rId2"/>
    <p:sldMasterId id="2147483659" r:id="rId3"/>
    <p:sldMasterId id="2147483667" r:id="rId4"/>
  </p:sldMasterIdLst>
  <p:notesMasterIdLst>
    <p:notesMasterId r:id="rId31"/>
  </p:notesMasterIdLst>
  <p:sldIdLst>
    <p:sldId id="256" r:id="rId5"/>
    <p:sldId id="257" r:id="rId6"/>
    <p:sldId id="258" r:id="rId7"/>
    <p:sldId id="281" r:id="rId8"/>
    <p:sldId id="282" r:id="rId9"/>
    <p:sldId id="259" r:id="rId10"/>
    <p:sldId id="260" r:id="rId11"/>
    <p:sldId id="262" r:id="rId12"/>
    <p:sldId id="263" r:id="rId13"/>
    <p:sldId id="264" r:id="rId14"/>
    <p:sldId id="283" r:id="rId15"/>
    <p:sldId id="284" r:id="rId16"/>
    <p:sldId id="265" r:id="rId17"/>
    <p:sldId id="266" r:id="rId18"/>
    <p:sldId id="285" r:id="rId19"/>
    <p:sldId id="267" r:id="rId20"/>
    <p:sldId id="286" r:id="rId21"/>
    <p:sldId id="287" r:id="rId22"/>
    <p:sldId id="288" r:id="rId23"/>
    <p:sldId id="289" r:id="rId24"/>
    <p:sldId id="290" r:id="rId25"/>
    <p:sldId id="291" r:id="rId26"/>
    <p:sldId id="292" r:id="rId27"/>
    <p:sldId id="278" r:id="rId28"/>
    <p:sldId id="279" r:id="rId29"/>
    <p:sldId id="280" r:id="rId30"/>
  </p:sldIdLst>
  <p:sldSz cx="9144000" cy="6858000" type="screen4x3"/>
  <p:notesSz cx="6881813" cy="9296400"/>
  <p:embeddedFontLst>
    <p:embeddedFont>
      <p:font typeface="Century Gothic" panose="020B050202020202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168">
          <p15:clr>
            <a:srgbClr val="A4A3A4"/>
          </p15:clr>
        </p15:guide>
      </p15:notes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9" roundtripDataSignature="AMtx7mhhuQmwEu56vVcy24N+U6N/dH/B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43F329-9F49-4931-A1F2-296EE6B23C76}" v="116" dt="2024-04-15T18:21:36.1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86"/>
  </p:normalViewPr>
  <p:slideViewPr>
    <p:cSldViewPr snapToGrid="0">
      <p:cViewPr>
        <p:scale>
          <a:sx n="93" d="100"/>
          <a:sy n="93" d="100"/>
        </p:scale>
        <p:origin x="1597" y="3"/>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928"/>
        <p:guide pos="216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customschemas.google.com/relationships/presentationmetadata" Target="metadata"/><Relationship Id="rId21" Type="http://schemas.openxmlformats.org/officeDocument/2006/relationships/slide" Target="slides/slide17.xml"/><Relationship Id="rId34" Type="http://schemas.openxmlformats.org/officeDocument/2006/relationships/font" Target="fonts/font3.fntdata"/><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1.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4"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4.fntdata"/><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karsh Kaushik" userId="571d78d162676988" providerId="LiveId" clId="{6243F329-9F49-4931-A1F2-296EE6B23C76}"/>
    <pc:docChg chg="undo redo custSel addSld delSld modSld sldOrd">
      <pc:chgData name="Prakarsh Kaushik" userId="571d78d162676988" providerId="LiveId" clId="{6243F329-9F49-4931-A1F2-296EE6B23C76}" dt="2024-04-15T18:24:35.437" v="1566" actId="478"/>
      <pc:docMkLst>
        <pc:docMk/>
      </pc:docMkLst>
      <pc:sldChg chg="modSp mod">
        <pc:chgData name="Prakarsh Kaushik" userId="571d78d162676988" providerId="LiveId" clId="{6243F329-9F49-4931-A1F2-296EE6B23C76}" dt="2024-04-15T18:23:44.650" v="1565" actId="20577"/>
        <pc:sldMkLst>
          <pc:docMk/>
          <pc:sldMk cId="0" sldId="256"/>
        </pc:sldMkLst>
        <pc:spChg chg="mod">
          <ac:chgData name="Prakarsh Kaushik" userId="571d78d162676988" providerId="LiveId" clId="{6243F329-9F49-4931-A1F2-296EE6B23C76}" dt="2024-04-15T18:23:44.650" v="1565" actId="20577"/>
          <ac:spMkLst>
            <pc:docMk/>
            <pc:sldMk cId="0" sldId="256"/>
            <ac:spMk id="215" creationId="{00000000-0000-0000-0000-000000000000}"/>
          </ac:spMkLst>
        </pc:spChg>
        <pc:spChg chg="mod">
          <ac:chgData name="Prakarsh Kaushik" userId="571d78d162676988" providerId="LiveId" clId="{6243F329-9F49-4931-A1F2-296EE6B23C76}" dt="2024-04-15T15:43:03.146" v="130" actId="20577"/>
          <ac:spMkLst>
            <pc:docMk/>
            <pc:sldMk cId="0" sldId="256"/>
            <ac:spMk id="216" creationId="{00000000-0000-0000-0000-000000000000}"/>
          </ac:spMkLst>
        </pc:spChg>
      </pc:sldChg>
      <pc:sldChg chg="modSp mod">
        <pc:chgData name="Prakarsh Kaushik" userId="571d78d162676988" providerId="LiveId" clId="{6243F329-9F49-4931-A1F2-296EE6B23C76}" dt="2024-04-15T17:55:28.932" v="1227" actId="20577"/>
        <pc:sldMkLst>
          <pc:docMk/>
          <pc:sldMk cId="0" sldId="257"/>
        </pc:sldMkLst>
        <pc:spChg chg="mod">
          <ac:chgData name="Prakarsh Kaushik" userId="571d78d162676988" providerId="LiveId" clId="{6243F329-9F49-4931-A1F2-296EE6B23C76}" dt="2024-04-15T17:55:28.932" v="1227" actId="20577"/>
          <ac:spMkLst>
            <pc:docMk/>
            <pc:sldMk cId="0" sldId="257"/>
            <ac:spMk id="223" creationId="{00000000-0000-0000-0000-000000000000}"/>
          </ac:spMkLst>
        </pc:spChg>
        <pc:spChg chg="mod">
          <ac:chgData name="Prakarsh Kaushik" userId="571d78d162676988" providerId="LiveId" clId="{6243F329-9F49-4931-A1F2-296EE6B23C76}" dt="2024-04-15T15:48:35.755" v="357" actId="20577"/>
          <ac:spMkLst>
            <pc:docMk/>
            <pc:sldMk cId="0" sldId="257"/>
            <ac:spMk id="224" creationId="{00000000-0000-0000-0000-000000000000}"/>
          </ac:spMkLst>
        </pc:spChg>
      </pc:sldChg>
      <pc:sldChg chg="addSp delSp modSp mod">
        <pc:chgData name="Prakarsh Kaushik" userId="571d78d162676988" providerId="LiveId" clId="{6243F329-9F49-4931-A1F2-296EE6B23C76}" dt="2024-04-15T16:01:37.051" v="424" actId="207"/>
        <pc:sldMkLst>
          <pc:docMk/>
          <pc:sldMk cId="0" sldId="258"/>
        </pc:sldMkLst>
        <pc:spChg chg="add">
          <ac:chgData name="Prakarsh Kaushik" userId="571d78d162676988" providerId="LiveId" clId="{6243F329-9F49-4931-A1F2-296EE6B23C76}" dt="2024-04-15T15:59:16.223" v="378"/>
          <ac:spMkLst>
            <pc:docMk/>
            <pc:sldMk cId="0" sldId="258"/>
            <ac:spMk id="2" creationId="{3FC3DF83-2829-9D3C-63EA-6DB82586D522}"/>
          </ac:spMkLst>
        </pc:spChg>
        <pc:spChg chg="add mod">
          <ac:chgData name="Prakarsh Kaushik" userId="571d78d162676988" providerId="LiveId" clId="{6243F329-9F49-4931-A1F2-296EE6B23C76}" dt="2024-04-15T16:01:37.051" v="424" actId="207"/>
          <ac:spMkLst>
            <pc:docMk/>
            <pc:sldMk cId="0" sldId="258"/>
            <ac:spMk id="3" creationId="{FDDDEE19-1F6F-53B1-7E81-328DB46D9F1A}"/>
          </ac:spMkLst>
        </pc:spChg>
        <pc:spChg chg="add del mod">
          <ac:chgData name="Prakarsh Kaushik" userId="571d78d162676988" providerId="LiveId" clId="{6243F329-9F49-4931-A1F2-296EE6B23C76}" dt="2024-04-15T15:59:31.323" v="387"/>
          <ac:spMkLst>
            <pc:docMk/>
            <pc:sldMk cId="0" sldId="258"/>
            <ac:spMk id="231" creationId="{00000000-0000-0000-0000-000000000000}"/>
          </ac:spMkLst>
        </pc:spChg>
        <pc:spChg chg="mod">
          <ac:chgData name="Prakarsh Kaushik" userId="571d78d162676988" providerId="LiveId" clId="{6243F329-9F49-4931-A1F2-296EE6B23C76}" dt="2024-04-15T15:51:49.203" v="377" actId="20577"/>
          <ac:spMkLst>
            <pc:docMk/>
            <pc:sldMk cId="0" sldId="258"/>
            <ac:spMk id="232" creationId="{00000000-0000-0000-0000-000000000000}"/>
          </ac:spMkLst>
        </pc:spChg>
      </pc:sldChg>
      <pc:sldChg chg="addSp delSp modSp mod">
        <pc:chgData name="Prakarsh Kaushik" userId="571d78d162676988" providerId="LiveId" clId="{6243F329-9F49-4931-A1F2-296EE6B23C76}" dt="2024-04-15T16:55:56.922" v="783" actId="113"/>
        <pc:sldMkLst>
          <pc:docMk/>
          <pc:sldMk cId="0" sldId="259"/>
        </pc:sldMkLst>
        <pc:spChg chg="add mod">
          <ac:chgData name="Prakarsh Kaushik" userId="571d78d162676988" providerId="LiveId" clId="{6243F329-9F49-4931-A1F2-296EE6B23C76}" dt="2024-04-15T16:55:56.922" v="783" actId="113"/>
          <ac:spMkLst>
            <pc:docMk/>
            <pc:sldMk cId="0" sldId="259"/>
            <ac:spMk id="3" creationId="{83CF2A3E-251A-122E-73F5-FE651F1DB80C}"/>
          </ac:spMkLst>
        </pc:spChg>
        <pc:spChg chg="add mod">
          <ac:chgData name="Prakarsh Kaushik" userId="571d78d162676988" providerId="LiveId" clId="{6243F329-9F49-4931-A1F2-296EE6B23C76}" dt="2024-04-15T16:55:05.408" v="738" actId="20577"/>
          <ac:spMkLst>
            <pc:docMk/>
            <pc:sldMk cId="0" sldId="259"/>
            <ac:spMk id="4" creationId="{B53EB86A-7627-A7FA-522B-407CA47ED7CB}"/>
          </ac:spMkLst>
        </pc:spChg>
        <pc:spChg chg="del">
          <ac:chgData name="Prakarsh Kaushik" userId="571d78d162676988" providerId="LiveId" clId="{6243F329-9F49-4931-A1F2-296EE6B23C76}" dt="2024-04-15T16:11:18.796" v="518" actId="478"/>
          <ac:spMkLst>
            <pc:docMk/>
            <pc:sldMk cId="0" sldId="259"/>
            <ac:spMk id="240" creationId="{00000000-0000-0000-0000-000000000000}"/>
          </ac:spMkLst>
        </pc:spChg>
        <pc:spChg chg="mod">
          <ac:chgData name="Prakarsh Kaushik" userId="571d78d162676988" providerId="LiveId" clId="{6243F329-9F49-4931-A1F2-296EE6B23C76}" dt="2024-04-15T16:52:00.981" v="634" actId="20577"/>
          <ac:spMkLst>
            <pc:docMk/>
            <pc:sldMk cId="0" sldId="259"/>
            <ac:spMk id="242" creationId="{00000000-0000-0000-0000-000000000000}"/>
          </ac:spMkLst>
        </pc:spChg>
        <pc:spChg chg="del mod">
          <ac:chgData name="Prakarsh Kaushik" userId="571d78d162676988" providerId="LiveId" clId="{6243F329-9F49-4931-A1F2-296EE6B23C76}" dt="2024-04-15T16:11:09.585" v="515" actId="478"/>
          <ac:spMkLst>
            <pc:docMk/>
            <pc:sldMk cId="0" sldId="259"/>
            <ac:spMk id="245" creationId="{00000000-0000-0000-0000-000000000000}"/>
          </ac:spMkLst>
        </pc:spChg>
        <pc:spChg chg="del">
          <ac:chgData name="Prakarsh Kaushik" userId="571d78d162676988" providerId="LiveId" clId="{6243F329-9F49-4931-A1F2-296EE6B23C76}" dt="2024-04-15T16:11:04.906" v="512" actId="478"/>
          <ac:spMkLst>
            <pc:docMk/>
            <pc:sldMk cId="0" sldId="259"/>
            <ac:spMk id="246" creationId="{00000000-0000-0000-0000-000000000000}"/>
          </ac:spMkLst>
        </pc:spChg>
        <pc:spChg chg="del">
          <ac:chgData name="Prakarsh Kaushik" userId="571d78d162676988" providerId="LiveId" clId="{6243F329-9F49-4931-A1F2-296EE6B23C76}" dt="2024-04-15T16:11:21.045" v="519" actId="478"/>
          <ac:spMkLst>
            <pc:docMk/>
            <pc:sldMk cId="0" sldId="259"/>
            <ac:spMk id="247" creationId="{00000000-0000-0000-0000-000000000000}"/>
          </ac:spMkLst>
        </pc:spChg>
        <pc:picChg chg="del">
          <ac:chgData name="Prakarsh Kaushik" userId="571d78d162676988" providerId="LiveId" clId="{6243F329-9F49-4931-A1F2-296EE6B23C76}" dt="2024-04-15T16:11:00.398" v="511" actId="478"/>
          <ac:picMkLst>
            <pc:docMk/>
            <pc:sldMk cId="0" sldId="259"/>
            <ac:picMk id="241" creationId="{00000000-0000-0000-0000-000000000000}"/>
          </ac:picMkLst>
        </pc:picChg>
        <pc:picChg chg="del">
          <ac:chgData name="Prakarsh Kaushik" userId="571d78d162676988" providerId="LiveId" clId="{6243F329-9F49-4931-A1F2-296EE6B23C76}" dt="2024-04-15T16:11:13.199" v="516" actId="478"/>
          <ac:picMkLst>
            <pc:docMk/>
            <pc:sldMk cId="0" sldId="259"/>
            <ac:picMk id="243" creationId="{00000000-0000-0000-0000-000000000000}"/>
          </ac:picMkLst>
        </pc:picChg>
        <pc:picChg chg="del">
          <ac:chgData name="Prakarsh Kaushik" userId="571d78d162676988" providerId="LiveId" clId="{6243F329-9F49-4931-A1F2-296EE6B23C76}" dt="2024-04-15T16:11:04.906" v="512" actId="478"/>
          <ac:picMkLst>
            <pc:docMk/>
            <pc:sldMk cId="0" sldId="259"/>
            <ac:picMk id="244" creationId="{00000000-0000-0000-0000-000000000000}"/>
          </ac:picMkLst>
        </pc:picChg>
      </pc:sldChg>
      <pc:sldChg chg="addSp delSp modSp mod modNotes">
        <pc:chgData name="Prakarsh Kaushik" userId="571d78d162676988" providerId="LiveId" clId="{6243F329-9F49-4931-A1F2-296EE6B23C76}" dt="2024-04-15T18:24:35.437" v="1566" actId="478"/>
        <pc:sldMkLst>
          <pc:docMk/>
          <pc:sldMk cId="0" sldId="260"/>
        </pc:sldMkLst>
        <pc:spChg chg="mod">
          <ac:chgData name="Prakarsh Kaushik" userId="571d78d162676988" providerId="LiveId" clId="{6243F329-9F49-4931-A1F2-296EE6B23C76}" dt="2024-04-15T16:58:12.672" v="837" actId="1076"/>
          <ac:spMkLst>
            <pc:docMk/>
            <pc:sldMk cId="0" sldId="260"/>
            <ac:spMk id="256" creationId="{00000000-0000-0000-0000-000000000000}"/>
          </ac:spMkLst>
        </pc:spChg>
        <pc:spChg chg="del">
          <ac:chgData name="Prakarsh Kaushik" userId="571d78d162676988" providerId="LiveId" clId="{6243F329-9F49-4931-A1F2-296EE6B23C76}" dt="2024-04-15T18:24:35.437" v="1566" actId="478"/>
          <ac:spMkLst>
            <pc:docMk/>
            <pc:sldMk cId="0" sldId="260"/>
            <ac:spMk id="257" creationId="{00000000-0000-0000-0000-000000000000}"/>
          </ac:spMkLst>
        </pc:spChg>
        <pc:picChg chg="add mod">
          <ac:chgData name="Prakarsh Kaushik" userId="571d78d162676988" providerId="LiveId" clId="{6243F329-9F49-4931-A1F2-296EE6B23C76}" dt="2024-04-15T16:58:17.175" v="839" actId="14100"/>
          <ac:picMkLst>
            <pc:docMk/>
            <pc:sldMk cId="0" sldId="260"/>
            <ac:picMk id="3" creationId="{D20221EF-BE4D-D302-F8F6-2AED6601796C}"/>
          </ac:picMkLst>
        </pc:picChg>
        <pc:picChg chg="add mod">
          <ac:chgData name="Prakarsh Kaushik" userId="571d78d162676988" providerId="LiveId" clId="{6243F329-9F49-4931-A1F2-296EE6B23C76}" dt="2024-04-15T16:58:59.428" v="843" actId="1076"/>
          <ac:picMkLst>
            <pc:docMk/>
            <pc:sldMk cId="0" sldId="260"/>
            <ac:picMk id="5" creationId="{382DE6C5-2036-C08E-4A41-BD245C82617D}"/>
          </ac:picMkLst>
        </pc:picChg>
        <pc:picChg chg="add mod">
          <ac:chgData name="Prakarsh Kaushik" userId="571d78d162676988" providerId="LiveId" clId="{6243F329-9F49-4931-A1F2-296EE6B23C76}" dt="2024-04-15T16:59:53.631" v="849" actId="1076"/>
          <ac:picMkLst>
            <pc:docMk/>
            <pc:sldMk cId="0" sldId="260"/>
            <ac:picMk id="7" creationId="{0669D648-90FB-EB40-9CE9-AEDB55B4ABCF}"/>
          </ac:picMkLst>
        </pc:picChg>
        <pc:picChg chg="add mod">
          <ac:chgData name="Prakarsh Kaushik" userId="571d78d162676988" providerId="LiveId" clId="{6243F329-9F49-4931-A1F2-296EE6B23C76}" dt="2024-04-15T17:05:24.544" v="860" actId="1076"/>
          <ac:picMkLst>
            <pc:docMk/>
            <pc:sldMk cId="0" sldId="260"/>
            <ac:picMk id="9" creationId="{0A8C2A83-E198-AF1F-8572-A032AD55A14B}"/>
          </ac:picMkLst>
        </pc:picChg>
        <pc:picChg chg="del">
          <ac:chgData name="Prakarsh Kaushik" userId="571d78d162676988" providerId="LiveId" clId="{6243F329-9F49-4931-A1F2-296EE6B23C76}" dt="2024-04-15T16:57:07.308" v="784" actId="478"/>
          <ac:picMkLst>
            <pc:docMk/>
            <pc:sldMk cId="0" sldId="260"/>
            <ac:picMk id="255" creationId="{00000000-0000-0000-0000-000000000000}"/>
          </ac:picMkLst>
        </pc:picChg>
      </pc:sldChg>
      <pc:sldChg chg="del modNotes">
        <pc:chgData name="Prakarsh Kaushik" userId="571d78d162676988" providerId="LiveId" clId="{6243F329-9F49-4931-A1F2-296EE6B23C76}" dt="2024-04-15T17:05:54.302" v="861" actId="47"/>
        <pc:sldMkLst>
          <pc:docMk/>
          <pc:sldMk cId="0" sldId="261"/>
        </pc:sldMkLst>
      </pc:sldChg>
      <pc:sldChg chg="addSp delSp modSp mod modNotes">
        <pc:chgData name="Prakarsh Kaushik" userId="571d78d162676988" providerId="LiveId" clId="{6243F329-9F49-4931-A1F2-296EE6B23C76}" dt="2024-04-15T17:13:29.029" v="970" actId="20577"/>
        <pc:sldMkLst>
          <pc:docMk/>
          <pc:sldMk cId="0" sldId="262"/>
        </pc:sldMkLst>
        <pc:spChg chg="add">
          <ac:chgData name="Prakarsh Kaushik" userId="571d78d162676988" providerId="LiveId" clId="{6243F329-9F49-4931-A1F2-296EE6B23C76}" dt="2024-04-15T17:07:49.462" v="874"/>
          <ac:spMkLst>
            <pc:docMk/>
            <pc:sldMk cId="0" sldId="262"/>
            <ac:spMk id="2" creationId="{3C877DBF-EF1F-1C85-05E7-4290C2419E24}"/>
          </ac:spMkLst>
        </pc:spChg>
        <pc:spChg chg="add">
          <ac:chgData name="Prakarsh Kaushik" userId="571d78d162676988" providerId="LiveId" clId="{6243F329-9F49-4931-A1F2-296EE6B23C76}" dt="2024-04-15T17:08:05.817" v="875"/>
          <ac:spMkLst>
            <pc:docMk/>
            <pc:sldMk cId="0" sldId="262"/>
            <ac:spMk id="3" creationId="{09BF6AC1-10E6-FB53-C7EB-6C9D04DF00FA}"/>
          </ac:spMkLst>
        </pc:spChg>
        <pc:spChg chg="add">
          <ac:chgData name="Prakarsh Kaushik" userId="571d78d162676988" providerId="LiveId" clId="{6243F329-9F49-4931-A1F2-296EE6B23C76}" dt="2024-04-15T17:08:09.492" v="878"/>
          <ac:spMkLst>
            <pc:docMk/>
            <pc:sldMk cId="0" sldId="262"/>
            <ac:spMk id="4" creationId="{EC9DB819-609F-056A-9BC6-FC30B08E36C9}"/>
          </ac:spMkLst>
        </pc:spChg>
        <pc:spChg chg="add">
          <ac:chgData name="Prakarsh Kaushik" userId="571d78d162676988" providerId="LiveId" clId="{6243F329-9F49-4931-A1F2-296EE6B23C76}" dt="2024-04-15T17:08:12.434" v="880"/>
          <ac:spMkLst>
            <pc:docMk/>
            <pc:sldMk cId="0" sldId="262"/>
            <ac:spMk id="5" creationId="{1556BE3B-7CE5-1107-6D42-2021BBF3BFB4}"/>
          </ac:spMkLst>
        </pc:spChg>
        <pc:spChg chg="add mod">
          <ac:chgData name="Prakarsh Kaushik" userId="571d78d162676988" providerId="LiveId" clId="{6243F329-9F49-4931-A1F2-296EE6B23C76}" dt="2024-04-15T17:13:29.029" v="970" actId="20577"/>
          <ac:spMkLst>
            <pc:docMk/>
            <pc:sldMk cId="0" sldId="262"/>
            <ac:spMk id="6" creationId="{5E02D598-8716-985C-73A1-3CC5C7FCF12B}"/>
          </ac:spMkLst>
        </pc:spChg>
        <pc:spChg chg="add mod">
          <ac:chgData name="Prakarsh Kaushik" userId="571d78d162676988" providerId="LiveId" clId="{6243F329-9F49-4931-A1F2-296EE6B23C76}" dt="2024-04-15T17:11:00.973" v="920" actId="5793"/>
          <ac:spMkLst>
            <pc:docMk/>
            <pc:sldMk cId="0" sldId="262"/>
            <ac:spMk id="9" creationId="{0A121729-7E49-0C5C-985C-EB0973EE7B81}"/>
          </ac:spMkLst>
        </pc:spChg>
        <pc:spChg chg="add mod">
          <ac:chgData name="Prakarsh Kaushik" userId="571d78d162676988" providerId="LiveId" clId="{6243F329-9F49-4931-A1F2-296EE6B23C76}" dt="2024-04-15T17:12:24.797" v="935" actId="14100"/>
          <ac:spMkLst>
            <pc:docMk/>
            <pc:sldMk cId="0" sldId="262"/>
            <ac:spMk id="12" creationId="{37CBEE3F-8B1B-C5DC-2DB9-572144A134D6}"/>
          </ac:spMkLst>
        </pc:spChg>
        <pc:spChg chg="mod">
          <ac:chgData name="Prakarsh Kaushik" userId="571d78d162676988" providerId="LiveId" clId="{6243F329-9F49-4931-A1F2-296EE6B23C76}" dt="2024-04-15T17:06:49.151" v="862"/>
          <ac:spMkLst>
            <pc:docMk/>
            <pc:sldMk cId="0" sldId="262"/>
            <ac:spMk id="274" creationId="{00000000-0000-0000-0000-000000000000}"/>
          </ac:spMkLst>
        </pc:spChg>
        <pc:spChg chg="del">
          <ac:chgData name="Prakarsh Kaushik" userId="571d78d162676988" providerId="LiveId" clId="{6243F329-9F49-4931-A1F2-296EE6B23C76}" dt="2024-04-15T17:07:00.487" v="869" actId="478"/>
          <ac:spMkLst>
            <pc:docMk/>
            <pc:sldMk cId="0" sldId="262"/>
            <ac:spMk id="277" creationId="{00000000-0000-0000-0000-000000000000}"/>
          </ac:spMkLst>
        </pc:spChg>
        <pc:spChg chg="del mod">
          <ac:chgData name="Prakarsh Kaushik" userId="571d78d162676988" providerId="LiveId" clId="{6243F329-9F49-4931-A1F2-296EE6B23C76}" dt="2024-04-15T17:06:56.174" v="867" actId="478"/>
          <ac:spMkLst>
            <pc:docMk/>
            <pc:sldMk cId="0" sldId="262"/>
            <ac:spMk id="278" creationId="{00000000-0000-0000-0000-000000000000}"/>
          </ac:spMkLst>
        </pc:spChg>
        <pc:spChg chg="del">
          <ac:chgData name="Prakarsh Kaushik" userId="571d78d162676988" providerId="LiveId" clId="{6243F329-9F49-4931-A1F2-296EE6B23C76}" dt="2024-04-15T17:06:58.749" v="868" actId="478"/>
          <ac:spMkLst>
            <pc:docMk/>
            <pc:sldMk cId="0" sldId="262"/>
            <ac:spMk id="279" creationId="{00000000-0000-0000-0000-000000000000}"/>
          </ac:spMkLst>
        </pc:spChg>
        <pc:spChg chg="mod">
          <ac:chgData name="Prakarsh Kaushik" userId="571d78d162676988" providerId="LiveId" clId="{6243F329-9F49-4931-A1F2-296EE6B23C76}" dt="2024-04-15T17:08:11.427" v="879" actId="20577"/>
          <ac:spMkLst>
            <pc:docMk/>
            <pc:sldMk cId="0" sldId="262"/>
            <ac:spMk id="280" creationId="{00000000-0000-0000-0000-000000000000}"/>
          </ac:spMkLst>
        </pc:spChg>
        <pc:picChg chg="add mod">
          <ac:chgData name="Prakarsh Kaushik" userId="571d78d162676988" providerId="LiveId" clId="{6243F329-9F49-4931-A1F2-296EE6B23C76}" dt="2024-04-15T17:10:26.130" v="895" actId="1076"/>
          <ac:picMkLst>
            <pc:docMk/>
            <pc:sldMk cId="0" sldId="262"/>
            <ac:picMk id="8" creationId="{565DAE16-9715-E07B-FF64-8589B6F89B26}"/>
          </ac:picMkLst>
        </pc:picChg>
        <pc:picChg chg="add mod">
          <ac:chgData name="Prakarsh Kaushik" userId="571d78d162676988" providerId="LiveId" clId="{6243F329-9F49-4931-A1F2-296EE6B23C76}" dt="2024-04-15T17:11:32.172" v="923" actId="1076"/>
          <ac:picMkLst>
            <pc:docMk/>
            <pc:sldMk cId="0" sldId="262"/>
            <ac:picMk id="11" creationId="{029CD939-E1A8-0EF8-0374-E70722108A7A}"/>
          </ac:picMkLst>
        </pc:picChg>
        <pc:picChg chg="add mod">
          <ac:chgData name="Prakarsh Kaushik" userId="571d78d162676988" providerId="LiveId" clId="{6243F329-9F49-4931-A1F2-296EE6B23C76}" dt="2024-04-15T17:13:10.678" v="938" actId="1076"/>
          <ac:picMkLst>
            <pc:docMk/>
            <pc:sldMk cId="0" sldId="262"/>
            <ac:picMk id="14" creationId="{32DDF70C-B411-E390-DD54-131AACFACEB7}"/>
          </ac:picMkLst>
        </pc:picChg>
        <pc:picChg chg="del">
          <ac:chgData name="Prakarsh Kaushik" userId="571d78d162676988" providerId="LiveId" clId="{6243F329-9F49-4931-A1F2-296EE6B23C76}" dt="2024-04-15T17:06:50.739" v="863" actId="478"/>
          <ac:picMkLst>
            <pc:docMk/>
            <pc:sldMk cId="0" sldId="262"/>
            <ac:picMk id="275" creationId="{00000000-0000-0000-0000-000000000000}"/>
          </ac:picMkLst>
        </pc:picChg>
        <pc:picChg chg="del">
          <ac:chgData name="Prakarsh Kaushik" userId="571d78d162676988" providerId="LiveId" clId="{6243F329-9F49-4931-A1F2-296EE6B23C76}" dt="2024-04-15T17:06:51.819" v="864" actId="478"/>
          <ac:picMkLst>
            <pc:docMk/>
            <pc:sldMk cId="0" sldId="262"/>
            <ac:picMk id="276" creationId="{00000000-0000-0000-0000-000000000000}"/>
          </ac:picMkLst>
        </pc:picChg>
      </pc:sldChg>
      <pc:sldChg chg="addSp delSp modSp mod modNotes">
        <pc:chgData name="Prakarsh Kaushik" userId="571d78d162676988" providerId="LiveId" clId="{6243F329-9F49-4931-A1F2-296EE6B23C76}" dt="2024-04-15T17:24:58.528" v="1016" actId="20577"/>
        <pc:sldMkLst>
          <pc:docMk/>
          <pc:sldMk cId="0" sldId="263"/>
        </pc:sldMkLst>
        <pc:spChg chg="add mod">
          <ac:chgData name="Prakarsh Kaushik" userId="571d78d162676988" providerId="LiveId" clId="{6243F329-9F49-4931-A1F2-296EE6B23C76}" dt="2024-04-15T17:24:58.528" v="1016" actId="20577"/>
          <ac:spMkLst>
            <pc:docMk/>
            <pc:sldMk cId="0" sldId="263"/>
            <ac:spMk id="2" creationId="{2D471B3E-C490-8E5A-0767-2E2F5AB01373}"/>
          </ac:spMkLst>
        </pc:spChg>
        <pc:spChg chg="mod">
          <ac:chgData name="Prakarsh Kaushik" userId="571d78d162676988" providerId="LiveId" clId="{6243F329-9F49-4931-A1F2-296EE6B23C76}" dt="2024-04-15T17:22:22.396" v="971"/>
          <ac:spMkLst>
            <pc:docMk/>
            <pc:sldMk cId="0" sldId="263"/>
            <ac:spMk id="287" creationId="{00000000-0000-0000-0000-000000000000}"/>
          </ac:spMkLst>
        </pc:spChg>
        <pc:picChg chg="del">
          <ac:chgData name="Prakarsh Kaushik" userId="571d78d162676988" providerId="LiveId" clId="{6243F329-9F49-4931-A1F2-296EE6B23C76}" dt="2024-04-15T17:22:25.528" v="972" actId="478"/>
          <ac:picMkLst>
            <pc:docMk/>
            <pc:sldMk cId="0" sldId="263"/>
            <ac:picMk id="288" creationId="{00000000-0000-0000-0000-000000000000}"/>
          </ac:picMkLst>
        </pc:picChg>
      </pc:sldChg>
      <pc:sldChg chg="addSp delSp modSp mod modNotes">
        <pc:chgData name="Prakarsh Kaushik" userId="571d78d162676988" providerId="LiveId" clId="{6243F329-9F49-4931-A1F2-296EE6B23C76}" dt="2024-04-15T17:26:41.063" v="1023"/>
        <pc:sldMkLst>
          <pc:docMk/>
          <pc:sldMk cId="0" sldId="264"/>
        </pc:sldMkLst>
        <pc:spChg chg="mod">
          <ac:chgData name="Prakarsh Kaushik" userId="571d78d162676988" providerId="LiveId" clId="{6243F329-9F49-4931-A1F2-296EE6B23C76}" dt="2024-04-15T17:26:41.063" v="1023"/>
          <ac:spMkLst>
            <pc:docMk/>
            <pc:sldMk cId="0" sldId="264"/>
            <ac:spMk id="295" creationId="{00000000-0000-0000-0000-000000000000}"/>
          </ac:spMkLst>
        </pc:spChg>
        <pc:picChg chg="add mod">
          <ac:chgData name="Prakarsh Kaushik" userId="571d78d162676988" providerId="LiveId" clId="{6243F329-9F49-4931-A1F2-296EE6B23C76}" dt="2024-04-15T17:26:29.930" v="1022" actId="1076"/>
          <ac:picMkLst>
            <pc:docMk/>
            <pc:sldMk cId="0" sldId="264"/>
            <ac:picMk id="3" creationId="{4DED29EB-F66B-C74E-02A7-46F4999D0B13}"/>
          </ac:picMkLst>
        </pc:picChg>
        <pc:picChg chg="del">
          <ac:chgData name="Prakarsh Kaushik" userId="571d78d162676988" providerId="LiveId" clId="{6243F329-9F49-4931-A1F2-296EE6B23C76}" dt="2024-04-15T17:26:18.344" v="1017" actId="478"/>
          <ac:picMkLst>
            <pc:docMk/>
            <pc:sldMk cId="0" sldId="264"/>
            <ac:picMk id="296" creationId="{00000000-0000-0000-0000-000000000000}"/>
          </ac:picMkLst>
        </pc:picChg>
      </pc:sldChg>
      <pc:sldChg chg="addSp delSp modSp mod modNotes">
        <pc:chgData name="Prakarsh Kaushik" userId="571d78d162676988" providerId="LiveId" clId="{6243F329-9F49-4931-A1F2-296EE6B23C76}" dt="2024-04-15T17:40:30.895" v="1130"/>
        <pc:sldMkLst>
          <pc:docMk/>
          <pc:sldMk cId="0" sldId="265"/>
        </pc:sldMkLst>
        <pc:spChg chg="add del mod">
          <ac:chgData name="Prakarsh Kaushik" userId="571d78d162676988" providerId="LiveId" clId="{6243F329-9F49-4931-A1F2-296EE6B23C76}" dt="2024-04-15T17:40:30.022" v="1129" actId="478"/>
          <ac:spMkLst>
            <pc:docMk/>
            <pc:sldMk cId="0" sldId="265"/>
            <ac:spMk id="5" creationId="{7467D578-53BF-27F2-34E2-AD42CFF070BF}"/>
          </ac:spMkLst>
        </pc:spChg>
        <pc:spChg chg="add mod">
          <ac:chgData name="Prakarsh Kaushik" userId="571d78d162676988" providerId="LiveId" clId="{6243F329-9F49-4931-A1F2-296EE6B23C76}" dt="2024-04-15T17:40:30.895" v="1130"/>
          <ac:spMkLst>
            <pc:docMk/>
            <pc:sldMk cId="0" sldId="265"/>
            <ac:spMk id="6" creationId="{BBEF7DE7-3A3B-055D-B1D6-41C1016AAF8D}"/>
          </ac:spMkLst>
        </pc:spChg>
        <pc:spChg chg="del">
          <ac:chgData name="Prakarsh Kaushik" userId="571d78d162676988" providerId="LiveId" clId="{6243F329-9F49-4931-A1F2-296EE6B23C76}" dt="2024-04-15T17:40:26.149" v="1128" actId="478"/>
          <ac:spMkLst>
            <pc:docMk/>
            <pc:sldMk cId="0" sldId="265"/>
            <ac:spMk id="303" creationId="{00000000-0000-0000-0000-000000000000}"/>
          </ac:spMkLst>
        </pc:spChg>
        <pc:spChg chg="del mod">
          <ac:chgData name="Prakarsh Kaushik" userId="571d78d162676988" providerId="LiveId" clId="{6243F329-9F49-4931-A1F2-296EE6B23C76}" dt="2024-04-15T17:39:53.576" v="1121" actId="478"/>
          <ac:spMkLst>
            <pc:docMk/>
            <pc:sldMk cId="0" sldId="265"/>
            <ac:spMk id="305" creationId="{00000000-0000-0000-0000-000000000000}"/>
          </ac:spMkLst>
        </pc:spChg>
        <pc:spChg chg="del">
          <ac:chgData name="Prakarsh Kaushik" userId="571d78d162676988" providerId="LiveId" clId="{6243F329-9F49-4931-A1F2-296EE6B23C76}" dt="2024-04-15T17:39:48.471" v="1119" actId="478"/>
          <ac:spMkLst>
            <pc:docMk/>
            <pc:sldMk cId="0" sldId="265"/>
            <ac:spMk id="306" creationId="{00000000-0000-0000-0000-000000000000}"/>
          </ac:spMkLst>
        </pc:spChg>
        <pc:spChg chg="del">
          <ac:chgData name="Prakarsh Kaushik" userId="571d78d162676988" providerId="LiveId" clId="{6243F329-9F49-4931-A1F2-296EE6B23C76}" dt="2024-04-15T17:39:58.176" v="1123" actId="478"/>
          <ac:spMkLst>
            <pc:docMk/>
            <pc:sldMk cId="0" sldId="265"/>
            <ac:spMk id="307" creationId="{00000000-0000-0000-0000-000000000000}"/>
          </ac:spMkLst>
        </pc:spChg>
        <pc:spChg chg="del">
          <ac:chgData name="Prakarsh Kaushik" userId="571d78d162676988" providerId="LiveId" clId="{6243F329-9F49-4931-A1F2-296EE6B23C76}" dt="2024-04-15T17:40:01.286" v="1124" actId="478"/>
          <ac:spMkLst>
            <pc:docMk/>
            <pc:sldMk cId="0" sldId="265"/>
            <ac:spMk id="308" creationId="{00000000-0000-0000-0000-000000000000}"/>
          </ac:spMkLst>
        </pc:spChg>
        <pc:picChg chg="add mod">
          <ac:chgData name="Prakarsh Kaushik" userId="571d78d162676988" providerId="LiveId" clId="{6243F329-9F49-4931-A1F2-296EE6B23C76}" dt="2024-04-15T17:40:15.989" v="1127" actId="1076"/>
          <ac:picMkLst>
            <pc:docMk/>
            <pc:sldMk cId="0" sldId="265"/>
            <ac:picMk id="3" creationId="{C692DDCE-3709-5112-BA6A-0EA8635E5E2A}"/>
          </ac:picMkLst>
        </pc:picChg>
        <pc:picChg chg="del">
          <ac:chgData name="Prakarsh Kaushik" userId="571d78d162676988" providerId="LiveId" clId="{6243F329-9F49-4931-A1F2-296EE6B23C76}" dt="2024-04-15T17:39:54.747" v="1122" actId="478"/>
          <ac:picMkLst>
            <pc:docMk/>
            <pc:sldMk cId="0" sldId="265"/>
            <ac:picMk id="304" creationId="{00000000-0000-0000-0000-000000000000}"/>
          </ac:picMkLst>
        </pc:picChg>
      </pc:sldChg>
      <pc:sldChg chg="addSp delSp modSp mod modNotes">
        <pc:chgData name="Prakarsh Kaushik" userId="571d78d162676988" providerId="LiveId" clId="{6243F329-9F49-4931-A1F2-296EE6B23C76}" dt="2024-04-15T17:53:42.627" v="1222" actId="404"/>
        <pc:sldMkLst>
          <pc:docMk/>
          <pc:sldMk cId="0" sldId="266"/>
        </pc:sldMkLst>
        <pc:spChg chg="add mod">
          <ac:chgData name="Prakarsh Kaushik" userId="571d78d162676988" providerId="LiveId" clId="{6243F329-9F49-4931-A1F2-296EE6B23C76}" dt="2024-04-15T17:53:42.627" v="1222" actId="404"/>
          <ac:spMkLst>
            <pc:docMk/>
            <pc:sldMk cId="0" sldId="266"/>
            <ac:spMk id="3" creationId="{6B92FEEC-6ABB-BB90-2537-3E8A7F6D5FEE}"/>
          </ac:spMkLst>
        </pc:spChg>
        <pc:spChg chg="mod">
          <ac:chgData name="Prakarsh Kaushik" userId="571d78d162676988" providerId="LiveId" clId="{6243F329-9F49-4931-A1F2-296EE6B23C76}" dt="2024-04-15T17:51:03.946" v="1153" actId="20577"/>
          <ac:spMkLst>
            <pc:docMk/>
            <pc:sldMk cId="0" sldId="266"/>
            <ac:spMk id="315" creationId="{00000000-0000-0000-0000-000000000000}"/>
          </ac:spMkLst>
        </pc:spChg>
        <pc:spChg chg="del">
          <ac:chgData name="Prakarsh Kaushik" userId="571d78d162676988" providerId="LiveId" clId="{6243F329-9F49-4931-A1F2-296EE6B23C76}" dt="2024-04-15T17:51:11.740" v="1155" actId="478"/>
          <ac:spMkLst>
            <pc:docMk/>
            <pc:sldMk cId="0" sldId="266"/>
            <ac:spMk id="317" creationId="{00000000-0000-0000-0000-000000000000}"/>
          </ac:spMkLst>
        </pc:spChg>
        <pc:spChg chg="del">
          <ac:chgData name="Prakarsh Kaushik" userId="571d78d162676988" providerId="LiveId" clId="{6243F329-9F49-4931-A1F2-296EE6B23C76}" dt="2024-04-15T17:51:13.866" v="1156" actId="478"/>
          <ac:spMkLst>
            <pc:docMk/>
            <pc:sldMk cId="0" sldId="266"/>
            <ac:spMk id="318" creationId="{00000000-0000-0000-0000-000000000000}"/>
          </ac:spMkLst>
        </pc:spChg>
        <pc:picChg chg="del">
          <ac:chgData name="Prakarsh Kaushik" userId="571d78d162676988" providerId="LiveId" clId="{6243F329-9F49-4931-A1F2-296EE6B23C76}" dt="2024-04-15T17:51:06.022" v="1154" actId="478"/>
          <ac:picMkLst>
            <pc:docMk/>
            <pc:sldMk cId="0" sldId="266"/>
            <ac:picMk id="316" creationId="{00000000-0000-0000-0000-000000000000}"/>
          </ac:picMkLst>
        </pc:picChg>
      </pc:sldChg>
      <pc:sldChg chg="delSp modSp mod modNotes">
        <pc:chgData name="Prakarsh Kaushik" userId="571d78d162676988" providerId="LiveId" clId="{6243F329-9F49-4931-A1F2-296EE6B23C76}" dt="2024-04-15T18:03:26.611" v="1288" actId="1076"/>
        <pc:sldMkLst>
          <pc:docMk/>
          <pc:sldMk cId="0" sldId="267"/>
        </pc:sldMkLst>
        <pc:spChg chg="mod">
          <ac:chgData name="Prakarsh Kaushik" userId="571d78d162676988" providerId="LiveId" clId="{6243F329-9F49-4931-A1F2-296EE6B23C76}" dt="2024-04-15T17:59:57.456" v="1241" actId="20577"/>
          <ac:spMkLst>
            <pc:docMk/>
            <pc:sldMk cId="0" sldId="267"/>
            <ac:spMk id="325" creationId="{00000000-0000-0000-0000-000000000000}"/>
          </ac:spMkLst>
        </pc:spChg>
        <pc:spChg chg="mod">
          <ac:chgData name="Prakarsh Kaushik" userId="571d78d162676988" providerId="LiveId" clId="{6243F329-9F49-4931-A1F2-296EE6B23C76}" dt="2024-04-15T18:03:26.611" v="1288" actId="1076"/>
          <ac:spMkLst>
            <pc:docMk/>
            <pc:sldMk cId="0" sldId="267"/>
            <ac:spMk id="326" creationId="{00000000-0000-0000-0000-000000000000}"/>
          </ac:spMkLst>
        </pc:spChg>
        <pc:spChg chg="del">
          <ac:chgData name="Prakarsh Kaushik" userId="571d78d162676988" providerId="LiveId" clId="{6243F329-9F49-4931-A1F2-296EE6B23C76}" dt="2024-04-15T18:00:03.937" v="1243" actId="478"/>
          <ac:spMkLst>
            <pc:docMk/>
            <pc:sldMk cId="0" sldId="267"/>
            <ac:spMk id="328" creationId="{00000000-0000-0000-0000-000000000000}"/>
          </ac:spMkLst>
        </pc:spChg>
        <pc:picChg chg="del">
          <ac:chgData name="Prakarsh Kaushik" userId="571d78d162676988" providerId="LiveId" clId="{6243F329-9F49-4931-A1F2-296EE6B23C76}" dt="2024-04-15T18:00:00.710" v="1242" actId="478"/>
          <ac:picMkLst>
            <pc:docMk/>
            <pc:sldMk cId="0" sldId="267"/>
            <ac:picMk id="327" creationId="{00000000-0000-0000-0000-000000000000}"/>
          </ac:picMkLst>
        </pc:picChg>
      </pc:sldChg>
      <pc:sldChg chg="del modNotes">
        <pc:chgData name="Prakarsh Kaushik" userId="571d78d162676988" providerId="LiveId" clId="{6243F329-9F49-4931-A1F2-296EE6B23C76}" dt="2024-04-15T18:01:18.189" v="1245" actId="47"/>
        <pc:sldMkLst>
          <pc:docMk/>
          <pc:sldMk cId="0" sldId="268"/>
        </pc:sldMkLst>
      </pc:sldChg>
      <pc:sldChg chg="del modNotes">
        <pc:chgData name="Prakarsh Kaushik" userId="571d78d162676988" providerId="LiveId" clId="{6243F329-9F49-4931-A1F2-296EE6B23C76}" dt="2024-04-15T18:01:19.400" v="1246" actId="47"/>
        <pc:sldMkLst>
          <pc:docMk/>
          <pc:sldMk cId="0" sldId="269"/>
        </pc:sldMkLst>
      </pc:sldChg>
      <pc:sldChg chg="del modNotes">
        <pc:chgData name="Prakarsh Kaushik" userId="571d78d162676988" providerId="LiveId" clId="{6243F329-9F49-4931-A1F2-296EE6B23C76}" dt="2024-04-15T18:01:20.338" v="1247" actId="47"/>
        <pc:sldMkLst>
          <pc:docMk/>
          <pc:sldMk cId="0" sldId="270"/>
        </pc:sldMkLst>
      </pc:sldChg>
      <pc:sldChg chg="del modNotes">
        <pc:chgData name="Prakarsh Kaushik" userId="571d78d162676988" providerId="LiveId" clId="{6243F329-9F49-4931-A1F2-296EE6B23C76}" dt="2024-04-15T18:01:21.005" v="1248" actId="47"/>
        <pc:sldMkLst>
          <pc:docMk/>
          <pc:sldMk cId="0" sldId="271"/>
        </pc:sldMkLst>
      </pc:sldChg>
      <pc:sldChg chg="del modNotes">
        <pc:chgData name="Prakarsh Kaushik" userId="571d78d162676988" providerId="LiveId" clId="{6243F329-9F49-4931-A1F2-296EE6B23C76}" dt="2024-04-15T18:01:21.635" v="1249" actId="47"/>
        <pc:sldMkLst>
          <pc:docMk/>
          <pc:sldMk cId="0" sldId="272"/>
        </pc:sldMkLst>
      </pc:sldChg>
      <pc:sldChg chg="del modNotes">
        <pc:chgData name="Prakarsh Kaushik" userId="571d78d162676988" providerId="LiveId" clId="{6243F329-9F49-4931-A1F2-296EE6B23C76}" dt="2024-04-15T18:01:22.342" v="1250" actId="47"/>
        <pc:sldMkLst>
          <pc:docMk/>
          <pc:sldMk cId="0" sldId="273"/>
        </pc:sldMkLst>
      </pc:sldChg>
      <pc:sldChg chg="del modNotes">
        <pc:chgData name="Prakarsh Kaushik" userId="571d78d162676988" providerId="LiveId" clId="{6243F329-9F49-4931-A1F2-296EE6B23C76}" dt="2024-04-15T18:01:22.939" v="1251" actId="47"/>
        <pc:sldMkLst>
          <pc:docMk/>
          <pc:sldMk cId="0" sldId="274"/>
        </pc:sldMkLst>
      </pc:sldChg>
      <pc:sldChg chg="del modNotes">
        <pc:chgData name="Prakarsh Kaushik" userId="571d78d162676988" providerId="LiveId" clId="{6243F329-9F49-4931-A1F2-296EE6B23C76}" dt="2024-04-15T18:01:23.537" v="1252" actId="47"/>
        <pc:sldMkLst>
          <pc:docMk/>
          <pc:sldMk cId="0" sldId="275"/>
        </pc:sldMkLst>
      </pc:sldChg>
      <pc:sldChg chg="del modNotes">
        <pc:chgData name="Prakarsh Kaushik" userId="571d78d162676988" providerId="LiveId" clId="{6243F329-9F49-4931-A1F2-296EE6B23C76}" dt="2024-04-15T18:01:24.148" v="1253" actId="47"/>
        <pc:sldMkLst>
          <pc:docMk/>
          <pc:sldMk cId="0" sldId="276"/>
        </pc:sldMkLst>
      </pc:sldChg>
      <pc:sldChg chg="del modNotes">
        <pc:chgData name="Prakarsh Kaushik" userId="571d78d162676988" providerId="LiveId" clId="{6243F329-9F49-4931-A1F2-296EE6B23C76}" dt="2024-04-15T18:01:25.537" v="1254" actId="47"/>
        <pc:sldMkLst>
          <pc:docMk/>
          <pc:sldMk cId="0" sldId="277"/>
        </pc:sldMkLst>
      </pc:sldChg>
      <pc:sldChg chg="modSp mod modNotes">
        <pc:chgData name="Prakarsh Kaushik" userId="571d78d162676988" providerId="LiveId" clId="{6243F329-9F49-4931-A1F2-296EE6B23C76}" dt="2024-04-15T18:22:35.832" v="1557" actId="14100"/>
        <pc:sldMkLst>
          <pc:docMk/>
          <pc:sldMk cId="0" sldId="278"/>
        </pc:sldMkLst>
        <pc:spChg chg="mod">
          <ac:chgData name="Prakarsh Kaushik" userId="571d78d162676988" providerId="LiveId" clId="{6243F329-9F49-4931-A1F2-296EE6B23C76}" dt="2024-04-15T18:22:35.832" v="1557" actId="14100"/>
          <ac:spMkLst>
            <pc:docMk/>
            <pc:sldMk cId="0" sldId="278"/>
            <ac:spMk id="429" creationId="{00000000-0000-0000-0000-000000000000}"/>
          </ac:spMkLst>
        </pc:spChg>
      </pc:sldChg>
      <pc:sldChg chg="modSp mod">
        <pc:chgData name="Prakarsh Kaushik" userId="571d78d162676988" providerId="LiveId" clId="{6243F329-9F49-4931-A1F2-296EE6B23C76}" dt="2024-04-15T15:42:11.341" v="50" actId="20577"/>
        <pc:sldMkLst>
          <pc:docMk/>
          <pc:sldMk cId="0" sldId="279"/>
        </pc:sldMkLst>
        <pc:spChg chg="mod">
          <ac:chgData name="Prakarsh Kaushik" userId="571d78d162676988" providerId="LiveId" clId="{6243F329-9F49-4931-A1F2-296EE6B23C76}" dt="2024-04-15T15:42:11.341" v="50" actId="20577"/>
          <ac:spMkLst>
            <pc:docMk/>
            <pc:sldMk cId="0" sldId="279"/>
            <ac:spMk id="434" creationId="{00000000-0000-0000-0000-000000000000}"/>
          </ac:spMkLst>
        </pc:spChg>
      </pc:sldChg>
      <pc:sldChg chg="addSp delSp modSp mod modNotes">
        <pc:chgData name="Prakarsh Kaushik" userId="571d78d162676988" providerId="LiveId" clId="{6243F329-9F49-4931-A1F2-296EE6B23C76}" dt="2024-04-15T18:20:21.061" v="1507" actId="1076"/>
        <pc:sldMkLst>
          <pc:docMk/>
          <pc:sldMk cId="0" sldId="280"/>
        </pc:sldMkLst>
        <pc:spChg chg="add del mod">
          <ac:chgData name="Prakarsh Kaushik" userId="571d78d162676988" providerId="LiveId" clId="{6243F329-9F49-4931-A1F2-296EE6B23C76}" dt="2024-04-15T18:13:34.158" v="1453" actId="21"/>
          <ac:spMkLst>
            <pc:docMk/>
            <pc:sldMk cId="0" sldId="280"/>
            <ac:spMk id="2" creationId="{B64BC3A3-18F6-1E31-7E75-94C3B9A0D93E}"/>
          </ac:spMkLst>
        </pc:spChg>
        <pc:spChg chg="add mod">
          <ac:chgData name="Prakarsh Kaushik" userId="571d78d162676988" providerId="LiveId" clId="{6243F329-9F49-4931-A1F2-296EE6B23C76}" dt="2024-04-15T18:18:00.037" v="1497" actId="5793"/>
          <ac:spMkLst>
            <pc:docMk/>
            <pc:sldMk cId="0" sldId="280"/>
            <ac:spMk id="3" creationId="{B64BC3A3-18F6-1E31-7E75-94C3B9A0D93E}"/>
          </ac:spMkLst>
        </pc:spChg>
        <pc:spChg chg="add">
          <ac:chgData name="Prakarsh Kaushik" userId="571d78d162676988" providerId="LiveId" clId="{6243F329-9F49-4931-A1F2-296EE6B23C76}" dt="2024-04-15T18:14:59.146" v="1475"/>
          <ac:spMkLst>
            <pc:docMk/>
            <pc:sldMk cId="0" sldId="280"/>
            <ac:spMk id="4" creationId="{8828DDA7-B6A4-6E8E-E48B-470EFB6B432E}"/>
          </ac:spMkLst>
        </pc:spChg>
        <pc:spChg chg="add mod">
          <ac:chgData name="Prakarsh Kaushik" userId="571d78d162676988" providerId="LiveId" clId="{6243F329-9F49-4931-A1F2-296EE6B23C76}" dt="2024-04-15T18:18:02.972" v="1500" actId="20577"/>
          <ac:spMkLst>
            <pc:docMk/>
            <pc:sldMk cId="0" sldId="280"/>
            <ac:spMk id="5" creationId="{CAF25D76-32B2-D793-F996-3A1683D29592}"/>
          </ac:spMkLst>
        </pc:spChg>
        <pc:spChg chg="add mod">
          <ac:chgData name="Prakarsh Kaushik" userId="571d78d162676988" providerId="LiveId" clId="{6243F329-9F49-4931-A1F2-296EE6B23C76}" dt="2024-04-15T18:17:58.555" v="1496" actId="1076"/>
          <ac:spMkLst>
            <pc:docMk/>
            <pc:sldMk cId="0" sldId="280"/>
            <ac:spMk id="6" creationId="{5BD6389B-A364-F04E-2F26-E6EF566E9721}"/>
          </ac:spMkLst>
        </pc:spChg>
        <pc:spChg chg="add mod">
          <ac:chgData name="Prakarsh Kaushik" userId="571d78d162676988" providerId="LiveId" clId="{6243F329-9F49-4931-A1F2-296EE6B23C76}" dt="2024-04-15T18:20:21.061" v="1507" actId="1076"/>
          <ac:spMkLst>
            <pc:docMk/>
            <pc:sldMk cId="0" sldId="280"/>
            <ac:spMk id="7" creationId="{30B6969B-1D16-F343-4691-4EBD5E8D0FD6}"/>
          </ac:spMkLst>
        </pc:spChg>
        <pc:spChg chg="mod">
          <ac:chgData name="Prakarsh Kaushik" userId="571d78d162676988" providerId="LiveId" clId="{6243F329-9F49-4931-A1F2-296EE6B23C76}" dt="2024-04-15T18:20:21.061" v="1507" actId="1076"/>
          <ac:spMkLst>
            <pc:docMk/>
            <pc:sldMk cId="0" sldId="280"/>
            <ac:spMk id="442" creationId="{00000000-0000-0000-0000-000000000000}"/>
          </ac:spMkLst>
        </pc:spChg>
      </pc:sldChg>
      <pc:sldChg chg="modSp add mod">
        <pc:chgData name="Prakarsh Kaushik" userId="571d78d162676988" providerId="LiveId" clId="{6243F329-9F49-4931-A1F2-296EE6B23C76}" dt="2024-04-15T16:04:12.966" v="447" actId="207"/>
        <pc:sldMkLst>
          <pc:docMk/>
          <pc:sldMk cId="2534486195" sldId="281"/>
        </pc:sldMkLst>
        <pc:spChg chg="mod">
          <ac:chgData name="Prakarsh Kaushik" userId="571d78d162676988" providerId="LiveId" clId="{6243F329-9F49-4931-A1F2-296EE6B23C76}" dt="2024-04-15T16:04:12.966" v="447" actId="207"/>
          <ac:spMkLst>
            <pc:docMk/>
            <pc:sldMk cId="2534486195" sldId="281"/>
            <ac:spMk id="3" creationId="{FDDDEE19-1F6F-53B1-7E81-328DB46D9F1A}"/>
          </ac:spMkLst>
        </pc:spChg>
        <pc:spChg chg="mod">
          <ac:chgData name="Prakarsh Kaushik" userId="571d78d162676988" providerId="LiveId" clId="{6243F329-9F49-4931-A1F2-296EE6B23C76}" dt="2024-04-15T16:03:26.282" v="443" actId="404"/>
          <ac:spMkLst>
            <pc:docMk/>
            <pc:sldMk cId="2534486195" sldId="281"/>
            <ac:spMk id="232" creationId="{00000000-0000-0000-0000-000000000000}"/>
          </ac:spMkLst>
        </pc:spChg>
      </pc:sldChg>
      <pc:sldChg chg="addSp delSp modSp add mod">
        <pc:chgData name="Prakarsh Kaushik" userId="571d78d162676988" providerId="LiveId" clId="{6243F329-9F49-4931-A1F2-296EE6B23C76}" dt="2024-04-15T16:12:26.315" v="556" actId="20577"/>
        <pc:sldMkLst>
          <pc:docMk/>
          <pc:sldMk cId="1313125029" sldId="282"/>
        </pc:sldMkLst>
        <pc:spChg chg="add">
          <ac:chgData name="Prakarsh Kaushik" userId="571d78d162676988" providerId="LiveId" clId="{6243F329-9F49-4931-A1F2-296EE6B23C76}" dt="2024-04-15T16:04:37.562" v="451"/>
          <ac:spMkLst>
            <pc:docMk/>
            <pc:sldMk cId="1313125029" sldId="282"/>
            <ac:spMk id="2" creationId="{3ADE0F0A-2E36-5999-DF60-08D33DF4A3B2}"/>
          </ac:spMkLst>
        </pc:spChg>
        <pc:spChg chg="add del mod">
          <ac:chgData name="Prakarsh Kaushik" userId="571d78d162676988" providerId="LiveId" clId="{6243F329-9F49-4931-A1F2-296EE6B23C76}" dt="2024-04-15T16:04:48.389" v="458"/>
          <ac:spMkLst>
            <pc:docMk/>
            <pc:sldMk cId="1313125029" sldId="282"/>
            <ac:spMk id="3" creationId="{FDDDEE19-1F6F-53B1-7E81-328DB46D9F1A}"/>
          </ac:spMkLst>
        </pc:spChg>
        <pc:spChg chg="add mod">
          <ac:chgData name="Prakarsh Kaushik" userId="571d78d162676988" providerId="LiveId" clId="{6243F329-9F49-4931-A1F2-296EE6B23C76}" dt="2024-04-15T16:04:44.402" v="454"/>
          <ac:spMkLst>
            <pc:docMk/>
            <pc:sldMk cId="1313125029" sldId="282"/>
            <ac:spMk id="4" creationId="{C8B81933-9D0E-E249-A2E7-08263EF8C99F}"/>
          </ac:spMkLst>
        </pc:spChg>
        <pc:spChg chg="add">
          <ac:chgData name="Prakarsh Kaushik" userId="571d78d162676988" providerId="LiveId" clId="{6243F329-9F49-4931-A1F2-296EE6B23C76}" dt="2024-04-15T16:04:45.977" v="456"/>
          <ac:spMkLst>
            <pc:docMk/>
            <pc:sldMk cId="1313125029" sldId="282"/>
            <ac:spMk id="5" creationId="{F4F18055-733A-089F-0B01-056F339D6880}"/>
          </ac:spMkLst>
        </pc:spChg>
        <pc:spChg chg="add mod">
          <ac:chgData name="Prakarsh Kaushik" userId="571d78d162676988" providerId="LiveId" clId="{6243F329-9F49-4931-A1F2-296EE6B23C76}" dt="2024-04-15T16:12:26.315" v="556" actId="20577"/>
          <ac:spMkLst>
            <pc:docMk/>
            <pc:sldMk cId="1313125029" sldId="282"/>
            <ac:spMk id="6" creationId="{43F7063F-CD01-EEE6-9C0E-8591DA361456}"/>
          </ac:spMkLst>
        </pc:spChg>
        <pc:spChg chg="mod">
          <ac:chgData name="Prakarsh Kaushik" userId="571d78d162676988" providerId="LiveId" clId="{6243F329-9F49-4931-A1F2-296EE6B23C76}" dt="2024-04-15T16:04:20.722" v="450" actId="20577"/>
          <ac:spMkLst>
            <pc:docMk/>
            <pc:sldMk cId="1313125029" sldId="282"/>
            <ac:spMk id="232" creationId="{00000000-0000-0000-0000-000000000000}"/>
          </ac:spMkLst>
        </pc:spChg>
      </pc:sldChg>
      <pc:sldChg chg="addSp delSp modSp add mod ord">
        <pc:chgData name="Prakarsh Kaushik" userId="571d78d162676988" providerId="LiveId" clId="{6243F329-9F49-4931-A1F2-296EE6B23C76}" dt="2024-04-15T17:33:52.261" v="1117" actId="14100"/>
        <pc:sldMkLst>
          <pc:docMk/>
          <pc:sldMk cId="1036162381" sldId="283"/>
        </pc:sldMkLst>
        <pc:spChg chg="del">
          <ac:chgData name="Prakarsh Kaushik" userId="571d78d162676988" providerId="LiveId" clId="{6243F329-9F49-4931-A1F2-296EE6B23C76}" dt="2024-04-15T17:30:23.226" v="1035" actId="478"/>
          <ac:spMkLst>
            <pc:docMk/>
            <pc:sldMk cId="1036162381" sldId="283"/>
            <ac:spMk id="2" creationId="{2D471B3E-C490-8E5A-0767-2E2F5AB01373}"/>
          </ac:spMkLst>
        </pc:spChg>
        <pc:spChg chg="add mod">
          <ac:chgData name="Prakarsh Kaushik" userId="571d78d162676988" providerId="LiveId" clId="{6243F329-9F49-4931-A1F2-296EE6B23C76}" dt="2024-04-15T17:33:52.261" v="1117" actId="14100"/>
          <ac:spMkLst>
            <pc:docMk/>
            <pc:sldMk cId="1036162381" sldId="283"/>
            <ac:spMk id="3" creationId="{53FE81DE-1CEB-7E10-D71A-07C9F50F9072}"/>
          </ac:spMkLst>
        </pc:spChg>
        <pc:spChg chg="mod">
          <ac:chgData name="Prakarsh Kaushik" userId="571d78d162676988" providerId="LiveId" clId="{6243F329-9F49-4931-A1F2-296EE6B23C76}" dt="2024-04-15T17:29:31.017" v="1033" actId="20577"/>
          <ac:spMkLst>
            <pc:docMk/>
            <pc:sldMk cId="1036162381" sldId="283"/>
            <ac:spMk id="287" creationId="{00000000-0000-0000-0000-000000000000}"/>
          </ac:spMkLst>
        </pc:spChg>
      </pc:sldChg>
      <pc:sldChg chg="modSp add mod">
        <pc:chgData name="Prakarsh Kaushik" userId="571d78d162676988" providerId="LiveId" clId="{6243F329-9F49-4931-A1F2-296EE6B23C76}" dt="2024-04-15T17:32:56.327" v="1089" actId="20577"/>
        <pc:sldMkLst>
          <pc:docMk/>
          <pc:sldMk cId="2427089511" sldId="284"/>
        </pc:sldMkLst>
        <pc:spChg chg="mod">
          <ac:chgData name="Prakarsh Kaushik" userId="571d78d162676988" providerId="LiveId" clId="{6243F329-9F49-4931-A1F2-296EE6B23C76}" dt="2024-04-15T17:32:56.327" v="1089" actId="20577"/>
          <ac:spMkLst>
            <pc:docMk/>
            <pc:sldMk cId="2427089511" sldId="284"/>
            <ac:spMk id="3" creationId="{53FE81DE-1CEB-7E10-D71A-07C9F50F9072}"/>
          </ac:spMkLst>
        </pc:spChg>
      </pc:sldChg>
      <pc:sldChg chg="modSp add mod">
        <pc:chgData name="Prakarsh Kaushik" userId="571d78d162676988" providerId="LiveId" clId="{6243F329-9F49-4931-A1F2-296EE6B23C76}" dt="2024-04-15T17:54:29.657" v="1226" actId="20577"/>
        <pc:sldMkLst>
          <pc:docMk/>
          <pc:sldMk cId="107972607" sldId="285"/>
        </pc:sldMkLst>
        <pc:spChg chg="mod">
          <ac:chgData name="Prakarsh Kaushik" userId="571d78d162676988" providerId="LiveId" clId="{6243F329-9F49-4931-A1F2-296EE6B23C76}" dt="2024-04-15T17:54:29.657" v="1226" actId="20577"/>
          <ac:spMkLst>
            <pc:docMk/>
            <pc:sldMk cId="107972607" sldId="285"/>
            <ac:spMk id="3" creationId="{6B92FEEC-6ABB-BB90-2537-3E8A7F6D5FEE}"/>
          </ac:spMkLst>
        </pc:spChg>
      </pc:sldChg>
      <pc:sldChg chg="modSp add mod">
        <pc:chgData name="Prakarsh Kaushik" userId="571d78d162676988" providerId="LiveId" clId="{6243F329-9F49-4931-A1F2-296EE6B23C76}" dt="2024-04-15T18:05:46.939" v="1319" actId="20577"/>
        <pc:sldMkLst>
          <pc:docMk/>
          <pc:sldMk cId="2852637658" sldId="286"/>
        </pc:sldMkLst>
        <pc:spChg chg="mod">
          <ac:chgData name="Prakarsh Kaushik" userId="571d78d162676988" providerId="LiveId" clId="{6243F329-9F49-4931-A1F2-296EE6B23C76}" dt="2024-04-15T18:05:46.939" v="1319" actId="20577"/>
          <ac:spMkLst>
            <pc:docMk/>
            <pc:sldMk cId="2852637658" sldId="286"/>
            <ac:spMk id="326" creationId="{00000000-0000-0000-0000-000000000000}"/>
          </ac:spMkLst>
        </pc:spChg>
      </pc:sldChg>
      <pc:sldChg chg="addSp modSp add mod">
        <pc:chgData name="Prakarsh Kaushik" userId="571d78d162676988" providerId="LiveId" clId="{6243F329-9F49-4931-A1F2-296EE6B23C76}" dt="2024-04-15T18:05:21.934" v="1312" actId="1076"/>
        <pc:sldMkLst>
          <pc:docMk/>
          <pc:sldMk cId="1673572631" sldId="287"/>
        </pc:sldMkLst>
        <pc:spChg chg="mod">
          <ac:chgData name="Prakarsh Kaushik" userId="571d78d162676988" providerId="LiveId" clId="{6243F329-9F49-4931-A1F2-296EE6B23C76}" dt="2024-04-15T18:04:17.311" v="1309" actId="1076"/>
          <ac:spMkLst>
            <pc:docMk/>
            <pc:sldMk cId="1673572631" sldId="287"/>
            <ac:spMk id="326" creationId="{00000000-0000-0000-0000-000000000000}"/>
          </ac:spMkLst>
        </pc:spChg>
        <pc:picChg chg="add mod">
          <ac:chgData name="Prakarsh Kaushik" userId="571d78d162676988" providerId="LiveId" clId="{6243F329-9F49-4931-A1F2-296EE6B23C76}" dt="2024-04-15T18:05:21.934" v="1312" actId="1076"/>
          <ac:picMkLst>
            <pc:docMk/>
            <pc:sldMk cId="1673572631" sldId="287"/>
            <ac:picMk id="3" creationId="{A9021E37-E8D6-6ACC-537F-597A44E1E1ED}"/>
          </ac:picMkLst>
        </pc:picChg>
      </pc:sldChg>
      <pc:sldChg chg="addSp delSp modSp add mod">
        <pc:chgData name="Prakarsh Kaushik" userId="571d78d162676988" providerId="LiveId" clId="{6243F329-9F49-4931-A1F2-296EE6B23C76}" dt="2024-04-15T18:06:42.730" v="1348" actId="1076"/>
        <pc:sldMkLst>
          <pc:docMk/>
          <pc:sldMk cId="501670273" sldId="288"/>
        </pc:sldMkLst>
        <pc:spChg chg="mod">
          <ac:chgData name="Prakarsh Kaushik" userId="571d78d162676988" providerId="LiveId" clId="{6243F329-9F49-4931-A1F2-296EE6B23C76}" dt="2024-04-15T18:06:18.431" v="1332" actId="20577"/>
          <ac:spMkLst>
            <pc:docMk/>
            <pc:sldMk cId="501670273" sldId="288"/>
            <ac:spMk id="326" creationId="{00000000-0000-0000-0000-000000000000}"/>
          </ac:spMkLst>
        </pc:spChg>
        <pc:picChg chg="del">
          <ac:chgData name="Prakarsh Kaushik" userId="571d78d162676988" providerId="LiveId" clId="{6243F329-9F49-4931-A1F2-296EE6B23C76}" dt="2024-04-15T18:06:09.583" v="1321" actId="478"/>
          <ac:picMkLst>
            <pc:docMk/>
            <pc:sldMk cId="501670273" sldId="288"/>
            <ac:picMk id="3" creationId="{A9021E37-E8D6-6ACC-537F-597A44E1E1ED}"/>
          </ac:picMkLst>
        </pc:picChg>
        <pc:picChg chg="add mod">
          <ac:chgData name="Prakarsh Kaushik" userId="571d78d162676988" providerId="LiveId" clId="{6243F329-9F49-4931-A1F2-296EE6B23C76}" dt="2024-04-15T18:06:42.730" v="1348" actId="1076"/>
          <ac:picMkLst>
            <pc:docMk/>
            <pc:sldMk cId="501670273" sldId="288"/>
            <ac:picMk id="4" creationId="{32FC7F7E-B525-03CF-AB36-99FF89ED6263}"/>
          </ac:picMkLst>
        </pc:picChg>
      </pc:sldChg>
      <pc:sldChg chg="add del">
        <pc:chgData name="Prakarsh Kaushik" userId="571d78d162676988" providerId="LiveId" clId="{6243F329-9F49-4931-A1F2-296EE6B23C76}" dt="2024-04-15T18:06:11.209" v="1323"/>
        <pc:sldMkLst>
          <pc:docMk/>
          <pc:sldMk cId="935370467" sldId="289"/>
        </pc:sldMkLst>
      </pc:sldChg>
      <pc:sldChg chg="addSp modSp add mod">
        <pc:chgData name="Prakarsh Kaushik" userId="571d78d162676988" providerId="LiveId" clId="{6243F329-9F49-4931-A1F2-296EE6B23C76}" dt="2024-04-15T18:07:03.603" v="1352" actId="14100"/>
        <pc:sldMkLst>
          <pc:docMk/>
          <pc:sldMk cId="1619896367" sldId="289"/>
        </pc:sldMkLst>
        <pc:spChg chg="mod">
          <ac:chgData name="Prakarsh Kaushik" userId="571d78d162676988" providerId="LiveId" clId="{6243F329-9F49-4931-A1F2-296EE6B23C76}" dt="2024-04-15T18:06:27.205" v="1345" actId="20577"/>
          <ac:spMkLst>
            <pc:docMk/>
            <pc:sldMk cId="1619896367" sldId="289"/>
            <ac:spMk id="326" creationId="{00000000-0000-0000-0000-000000000000}"/>
          </ac:spMkLst>
        </pc:spChg>
        <pc:picChg chg="add mod">
          <ac:chgData name="Prakarsh Kaushik" userId="571d78d162676988" providerId="LiveId" clId="{6243F329-9F49-4931-A1F2-296EE6B23C76}" dt="2024-04-15T18:07:03.603" v="1352" actId="14100"/>
          <ac:picMkLst>
            <pc:docMk/>
            <pc:sldMk cId="1619896367" sldId="289"/>
            <ac:picMk id="3" creationId="{79EBDB68-98E2-B209-19A8-B6C8B0473D91}"/>
          </ac:picMkLst>
        </pc:picChg>
      </pc:sldChg>
      <pc:sldChg chg="modSp add mod ord">
        <pc:chgData name="Prakarsh Kaushik" userId="571d78d162676988" providerId="LiveId" clId="{6243F329-9F49-4931-A1F2-296EE6B23C76}" dt="2024-04-15T18:08:23.374" v="1377" actId="20577"/>
        <pc:sldMkLst>
          <pc:docMk/>
          <pc:sldMk cId="3883131308" sldId="290"/>
        </pc:sldMkLst>
        <pc:spChg chg="mod">
          <ac:chgData name="Prakarsh Kaushik" userId="571d78d162676988" providerId="LiveId" clId="{6243F329-9F49-4931-A1F2-296EE6B23C76}" dt="2024-04-15T18:08:23.374" v="1377" actId="20577"/>
          <ac:spMkLst>
            <pc:docMk/>
            <pc:sldMk cId="3883131308" sldId="290"/>
            <ac:spMk id="326" creationId="{00000000-0000-0000-0000-000000000000}"/>
          </ac:spMkLst>
        </pc:spChg>
      </pc:sldChg>
      <pc:sldChg chg="modSp add mod">
        <pc:chgData name="Prakarsh Kaushik" userId="571d78d162676988" providerId="LiveId" clId="{6243F329-9F49-4931-A1F2-296EE6B23C76}" dt="2024-04-15T18:21:31.472" v="1528" actId="20577"/>
        <pc:sldMkLst>
          <pc:docMk/>
          <pc:sldMk cId="1251386396" sldId="291"/>
        </pc:sldMkLst>
        <pc:spChg chg="mod">
          <ac:chgData name="Prakarsh Kaushik" userId="571d78d162676988" providerId="LiveId" clId="{6243F329-9F49-4931-A1F2-296EE6B23C76}" dt="2024-04-15T18:11:45.981" v="1442" actId="20577"/>
          <ac:spMkLst>
            <pc:docMk/>
            <pc:sldMk cId="1251386396" sldId="291"/>
            <ac:spMk id="325" creationId="{00000000-0000-0000-0000-000000000000}"/>
          </ac:spMkLst>
        </pc:spChg>
        <pc:spChg chg="mod">
          <ac:chgData name="Prakarsh Kaushik" userId="571d78d162676988" providerId="LiveId" clId="{6243F329-9F49-4931-A1F2-296EE6B23C76}" dt="2024-04-15T18:21:31.472" v="1528" actId="20577"/>
          <ac:spMkLst>
            <pc:docMk/>
            <pc:sldMk cId="1251386396" sldId="291"/>
            <ac:spMk id="326" creationId="{00000000-0000-0000-0000-000000000000}"/>
          </ac:spMkLst>
        </pc:spChg>
      </pc:sldChg>
      <pc:sldChg chg="modSp add mod">
        <pc:chgData name="Prakarsh Kaushik" userId="571d78d162676988" providerId="LiveId" clId="{6243F329-9F49-4931-A1F2-296EE6B23C76}" dt="2024-04-15T18:22:52.481" v="1563" actId="1076"/>
        <pc:sldMkLst>
          <pc:docMk/>
          <pc:sldMk cId="4271178534" sldId="292"/>
        </pc:sldMkLst>
        <pc:spChg chg="mod">
          <ac:chgData name="Prakarsh Kaushik" userId="571d78d162676988" providerId="LiveId" clId="{6243F329-9F49-4931-A1F2-296EE6B23C76}" dt="2024-04-15T18:22:52.481" v="1563" actId="1076"/>
          <ac:spMkLst>
            <pc:docMk/>
            <pc:sldMk cId="4271178534" sldId="292"/>
            <ac:spMk id="326" creationId="{00000000-0000-0000-0000-000000000000}"/>
          </ac:spMkLst>
        </pc:spChg>
      </pc:sldChg>
    </pc:docChg>
  </pc:docChgLst>
</pc:chgInfo>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82119" cy="464820"/>
          </a:xfrm>
          <a:prstGeom prst="rect">
            <a:avLst/>
          </a:prstGeom>
          <a:noFill/>
          <a:ln>
            <a:noFill/>
          </a:ln>
        </p:spPr>
        <p:txBody>
          <a:bodyPr spcFirstLastPara="1" wrap="square" lIns="92425" tIns="46200" rIns="92425" bIns="462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98102" y="0"/>
            <a:ext cx="2982119" cy="464820"/>
          </a:xfrm>
          <a:prstGeom prst="rect">
            <a:avLst/>
          </a:prstGeom>
          <a:noFill/>
          <a:ln>
            <a:noFill/>
          </a:ln>
        </p:spPr>
        <p:txBody>
          <a:bodyPr spcFirstLastPara="1" wrap="square" lIns="92425" tIns="46200" rIns="92425" bIns="462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8182" y="4415790"/>
            <a:ext cx="5505450" cy="4183380"/>
          </a:xfrm>
          <a:prstGeom prst="rect">
            <a:avLst/>
          </a:prstGeom>
          <a:noFill/>
          <a:ln>
            <a:noFill/>
          </a:ln>
        </p:spPr>
        <p:txBody>
          <a:bodyPr spcFirstLastPara="1" wrap="square" lIns="92425" tIns="46200" rIns="92425" bIns="462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29967"/>
            <a:ext cx="2982119" cy="464820"/>
          </a:xfrm>
          <a:prstGeom prst="rect">
            <a:avLst/>
          </a:prstGeom>
          <a:noFill/>
          <a:ln>
            <a:noFill/>
          </a:ln>
        </p:spPr>
        <p:txBody>
          <a:bodyPr spcFirstLastPara="1" wrap="square" lIns="92425" tIns="46200" rIns="92425" bIns="462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98102" y="8829967"/>
            <a:ext cx="2982119" cy="464820"/>
          </a:xfrm>
          <a:prstGeom prst="rect">
            <a:avLst/>
          </a:prstGeom>
          <a:noFill/>
          <a:ln>
            <a:noFill/>
          </a:ln>
        </p:spPr>
        <p:txBody>
          <a:bodyPr spcFirstLastPara="1" wrap="square" lIns="92425" tIns="46200" rIns="92425" bIns="462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2" name="Google Shape;212;p1:notes"/>
          <p:cNvSpPr txBox="1">
            <a:spLocks noGrp="1"/>
          </p:cNvSpPr>
          <p:nvPr>
            <p:ph type="body" idx="1"/>
          </p:nvPr>
        </p:nvSpPr>
        <p:spPr>
          <a:xfrm>
            <a:off x="688182" y="4415790"/>
            <a:ext cx="5505450" cy="418338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213" name="Google Shape;213;p1:notes"/>
          <p:cNvSpPr txBox="1">
            <a:spLocks noGrp="1"/>
          </p:cNvSpPr>
          <p:nvPr>
            <p:ph type="sldNum" idx="12"/>
          </p:nvPr>
        </p:nvSpPr>
        <p:spPr>
          <a:xfrm>
            <a:off x="3898102" y="8829967"/>
            <a:ext cx="2982119" cy="46482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772f5187d2_0_70: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772f5187d2_0_70:notes"/>
          <p:cNvSpPr txBox="1">
            <a:spLocks noGrp="1"/>
          </p:cNvSpPr>
          <p:nvPr>
            <p:ph type="body" idx="1"/>
          </p:nvPr>
        </p:nvSpPr>
        <p:spPr>
          <a:xfrm>
            <a:off x="688182" y="4415790"/>
            <a:ext cx="5505600" cy="418350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r>
              <a:rPr lang="en-US"/>
              <a:t>For data processing, we built a pipeline using pyspark. We first loaded the data and then took all the numerical features, to a vectorAssembler, and then scaled through standardScaler.</a:t>
            </a:r>
            <a:endParaRPr/>
          </a:p>
          <a:p>
            <a:pPr marL="0" lvl="0" indent="0" algn="l" rtl="0">
              <a:spcBef>
                <a:spcPts val="0"/>
              </a:spcBef>
              <a:spcAft>
                <a:spcPts val="0"/>
              </a:spcAft>
              <a:buNone/>
            </a:pPr>
            <a:r>
              <a:rPr lang="en-US"/>
              <a:t>There is also one categorical feature, which is the assetCode, for the models to distinguish different stocks. we took it through a stringIndexer and did one-hot-encoding. Then we assemble all the features and got the transformed data.</a:t>
            </a:r>
            <a:endParaRPr/>
          </a:p>
          <a:p>
            <a:pPr marL="0" lvl="0" indent="0" algn="l" rtl="0">
              <a:spcBef>
                <a:spcPts val="0"/>
              </a:spcBef>
              <a:spcAft>
                <a:spcPts val="0"/>
              </a:spcAft>
              <a:buNone/>
            </a:pPr>
            <a:r>
              <a:rPr lang="en-US"/>
              <a:t>We fit the pipeline on training and transform the training and the test data.</a:t>
            </a:r>
            <a:endParaRPr/>
          </a:p>
        </p:txBody>
      </p:sp>
      <p:sp>
        <p:nvSpPr>
          <p:cNvPr id="292" name="Google Shape;292;g772f5187d2_0_70:notes"/>
          <p:cNvSpPr txBox="1">
            <a:spLocks noGrp="1"/>
          </p:cNvSpPr>
          <p:nvPr>
            <p:ph type="sldNum" idx="12"/>
          </p:nvPr>
        </p:nvSpPr>
        <p:spPr>
          <a:xfrm>
            <a:off x="3898102" y="8829967"/>
            <a:ext cx="2982000" cy="4647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84d325b1f8_0_8: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84d325b1f8_0_8:notes"/>
          <p:cNvSpPr txBox="1">
            <a:spLocks noGrp="1"/>
          </p:cNvSpPr>
          <p:nvPr>
            <p:ph type="body" idx="1"/>
          </p:nvPr>
        </p:nvSpPr>
        <p:spPr>
          <a:xfrm>
            <a:off x="688182" y="4415790"/>
            <a:ext cx="5505600" cy="418350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284" name="Google Shape;284;g84d325b1f8_0_8:notes"/>
          <p:cNvSpPr txBox="1">
            <a:spLocks noGrp="1"/>
          </p:cNvSpPr>
          <p:nvPr>
            <p:ph type="sldNum" idx="12"/>
          </p:nvPr>
        </p:nvSpPr>
        <p:spPr>
          <a:xfrm>
            <a:off x="3898102" y="8829967"/>
            <a:ext cx="2982000" cy="4647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extLst>
      <p:ext uri="{BB962C8B-B14F-4D97-AF65-F5344CB8AC3E}">
        <p14:creationId xmlns:p14="http://schemas.microsoft.com/office/powerpoint/2010/main" val="26681445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84d325b1f8_0_8: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84d325b1f8_0_8:notes"/>
          <p:cNvSpPr txBox="1">
            <a:spLocks noGrp="1"/>
          </p:cNvSpPr>
          <p:nvPr>
            <p:ph type="body" idx="1"/>
          </p:nvPr>
        </p:nvSpPr>
        <p:spPr>
          <a:xfrm>
            <a:off x="688182" y="4415790"/>
            <a:ext cx="5505600" cy="418350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284" name="Google Shape;284;g84d325b1f8_0_8:notes"/>
          <p:cNvSpPr txBox="1">
            <a:spLocks noGrp="1"/>
          </p:cNvSpPr>
          <p:nvPr>
            <p:ph type="sldNum" idx="12"/>
          </p:nvPr>
        </p:nvSpPr>
        <p:spPr>
          <a:xfrm>
            <a:off x="3898102" y="8829967"/>
            <a:ext cx="2982000" cy="4647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extLst>
      <p:ext uri="{BB962C8B-B14F-4D97-AF65-F5344CB8AC3E}">
        <p14:creationId xmlns:p14="http://schemas.microsoft.com/office/powerpoint/2010/main" val="12271010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772f5187d2_0_0: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9" name="Google Shape;299;g772f5187d2_0_0: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300" name="Google Shape;300;g772f5187d2_0_0: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772f5187d2_2_17: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772f5187d2_2_17:notes"/>
          <p:cNvSpPr txBox="1">
            <a:spLocks noGrp="1"/>
          </p:cNvSpPr>
          <p:nvPr>
            <p:ph type="body" idx="1"/>
          </p:nvPr>
        </p:nvSpPr>
        <p:spPr>
          <a:xfrm>
            <a:off x="688182" y="4415790"/>
            <a:ext cx="5505600" cy="418350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312" name="Google Shape;312;g772f5187d2_2_17:notes"/>
          <p:cNvSpPr txBox="1">
            <a:spLocks noGrp="1"/>
          </p:cNvSpPr>
          <p:nvPr>
            <p:ph type="sldNum" idx="12"/>
          </p:nvPr>
        </p:nvSpPr>
        <p:spPr>
          <a:xfrm>
            <a:off x="3898102" y="8829967"/>
            <a:ext cx="2982000" cy="4647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772f5187d2_2_17: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772f5187d2_2_17:notes"/>
          <p:cNvSpPr txBox="1">
            <a:spLocks noGrp="1"/>
          </p:cNvSpPr>
          <p:nvPr>
            <p:ph type="body" idx="1"/>
          </p:nvPr>
        </p:nvSpPr>
        <p:spPr>
          <a:xfrm>
            <a:off x="688182" y="4415790"/>
            <a:ext cx="5505600" cy="418350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312" name="Google Shape;312;g772f5187d2_2_17:notes"/>
          <p:cNvSpPr txBox="1">
            <a:spLocks noGrp="1"/>
          </p:cNvSpPr>
          <p:nvPr>
            <p:ph type="sldNum" idx="12"/>
          </p:nvPr>
        </p:nvSpPr>
        <p:spPr>
          <a:xfrm>
            <a:off x="3898102" y="8829967"/>
            <a:ext cx="2982000" cy="4647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extLst>
      <p:ext uri="{BB962C8B-B14F-4D97-AF65-F5344CB8AC3E}">
        <p14:creationId xmlns:p14="http://schemas.microsoft.com/office/powerpoint/2010/main" val="20590236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72f5187d2_0_12: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1" name="Google Shape;321;g772f5187d2_0_12: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r>
              <a:rPr lang="en-US" sz="1050">
                <a:solidFill>
                  <a:srgbClr val="1D1F22"/>
                </a:solidFill>
                <a:highlight>
                  <a:srgbClr val="FFFFFF"/>
                </a:highlight>
                <a:latin typeface="Arial"/>
                <a:ea typeface="Arial"/>
                <a:cs typeface="Arial"/>
                <a:sym typeface="Arial"/>
              </a:rPr>
              <a:t>Given the result of LR, we decided to move on with only 50% of the data, which is 1.3 Gigabytes of data. The second model we used is a GLR with gaussian family and other parameters setted as you seen on the screens. GLR requires assumption of the output to follow a Gaussian distribution. While this might not be exactly the case, we think that most stock returns tend to be log-normally distributed, for example this density plot for apple uses data from our dataset, and it pretty much has this bell-shape. And the result turns out to be promising, achieved an root-mean squared error of 0.06.</a:t>
            </a:r>
            <a:endParaRPr/>
          </a:p>
        </p:txBody>
      </p:sp>
      <p:sp>
        <p:nvSpPr>
          <p:cNvPr id="322" name="Google Shape;322;g772f5187d2_0_12: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72f5187d2_0_12: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1" name="Google Shape;321;g772f5187d2_0_12: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r>
              <a:rPr lang="en-US" sz="1050">
                <a:solidFill>
                  <a:srgbClr val="1D1F22"/>
                </a:solidFill>
                <a:highlight>
                  <a:srgbClr val="FFFFFF"/>
                </a:highlight>
                <a:latin typeface="Arial"/>
                <a:ea typeface="Arial"/>
                <a:cs typeface="Arial"/>
                <a:sym typeface="Arial"/>
              </a:rPr>
              <a:t>Given the result of LR, we decided to move on with only 50% of the data, which is 1.3 Gigabytes of data. The second model we used is a GLR with gaussian family and other parameters setted as you seen on the screens. GLR requires assumption of the output to follow a Gaussian distribution. While this might not be exactly the case, we think that most stock returns tend to be log-normally distributed, for example this density plot for apple uses data from our dataset, and it pretty much has this bell-shape. And the result turns out to be promising, achieved an root-mean squared error of 0.06.</a:t>
            </a:r>
            <a:endParaRPr/>
          </a:p>
        </p:txBody>
      </p:sp>
      <p:sp>
        <p:nvSpPr>
          <p:cNvPr id="322" name="Google Shape;322;g772f5187d2_0_12: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3865282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72f5187d2_0_12: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1" name="Google Shape;321;g772f5187d2_0_12: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r>
              <a:rPr lang="en-US" sz="1050">
                <a:solidFill>
                  <a:srgbClr val="1D1F22"/>
                </a:solidFill>
                <a:highlight>
                  <a:srgbClr val="FFFFFF"/>
                </a:highlight>
                <a:latin typeface="Arial"/>
                <a:ea typeface="Arial"/>
                <a:cs typeface="Arial"/>
                <a:sym typeface="Arial"/>
              </a:rPr>
              <a:t>Given the result of LR, we decided to move on with only 50% of the data, which is 1.3 Gigabytes of data. The second model we used is a GLR with gaussian family and other parameters setted as you seen on the screens. GLR requires assumption of the output to follow a Gaussian distribution. While this might not be exactly the case, we think that most stock returns tend to be log-normally distributed, for example this density plot for apple uses data from our dataset, and it pretty much has this bell-shape. And the result turns out to be promising, achieved an root-mean squared error of 0.06.</a:t>
            </a:r>
            <a:endParaRPr/>
          </a:p>
        </p:txBody>
      </p:sp>
      <p:sp>
        <p:nvSpPr>
          <p:cNvPr id="322" name="Google Shape;322;g772f5187d2_0_12: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18</a:t>
            </a:fld>
            <a:endParaRPr/>
          </a:p>
        </p:txBody>
      </p:sp>
    </p:spTree>
    <p:extLst>
      <p:ext uri="{BB962C8B-B14F-4D97-AF65-F5344CB8AC3E}">
        <p14:creationId xmlns:p14="http://schemas.microsoft.com/office/powerpoint/2010/main" val="9414350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72f5187d2_0_12: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1" name="Google Shape;321;g772f5187d2_0_12: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r>
              <a:rPr lang="en-US" sz="1050">
                <a:solidFill>
                  <a:srgbClr val="1D1F22"/>
                </a:solidFill>
                <a:highlight>
                  <a:srgbClr val="FFFFFF"/>
                </a:highlight>
                <a:latin typeface="Arial"/>
                <a:ea typeface="Arial"/>
                <a:cs typeface="Arial"/>
                <a:sym typeface="Arial"/>
              </a:rPr>
              <a:t>Given the result of LR, we decided to move on with only 50% of the data, which is 1.3 Gigabytes of data. The second model we used is a GLR with gaussian family and other parameters setted as you seen on the screens. GLR requires assumption of the output to follow a Gaussian distribution. While this might not be exactly the case, we think that most stock returns tend to be log-normally distributed, for example this density plot for apple uses data from our dataset, and it pretty much has this bell-shape. And the result turns out to be promising, achieved an root-mean squared error of 0.06.</a:t>
            </a:r>
            <a:endParaRPr/>
          </a:p>
        </p:txBody>
      </p:sp>
      <p:sp>
        <p:nvSpPr>
          <p:cNvPr id="322" name="Google Shape;322;g772f5187d2_0_12: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19</a:t>
            </a:fld>
            <a:endParaRPr/>
          </a:p>
        </p:txBody>
      </p:sp>
    </p:spTree>
    <p:extLst>
      <p:ext uri="{BB962C8B-B14F-4D97-AF65-F5344CB8AC3E}">
        <p14:creationId xmlns:p14="http://schemas.microsoft.com/office/powerpoint/2010/main" val="1742228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3: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9" name="Google Shape;219;p3:notes"/>
          <p:cNvSpPr txBox="1">
            <a:spLocks noGrp="1"/>
          </p:cNvSpPr>
          <p:nvPr>
            <p:ph type="body" idx="1"/>
          </p:nvPr>
        </p:nvSpPr>
        <p:spPr>
          <a:xfrm>
            <a:off x="688182" y="4415790"/>
            <a:ext cx="5505450" cy="418338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220" name="Google Shape;220;p3:notes"/>
          <p:cNvSpPr txBox="1">
            <a:spLocks noGrp="1"/>
          </p:cNvSpPr>
          <p:nvPr>
            <p:ph type="sldNum" idx="12"/>
          </p:nvPr>
        </p:nvSpPr>
        <p:spPr>
          <a:xfrm>
            <a:off x="3898102" y="8829967"/>
            <a:ext cx="2982119" cy="46482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72f5187d2_0_12: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1" name="Google Shape;321;g772f5187d2_0_12: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r>
              <a:rPr lang="en-US" sz="1050">
                <a:solidFill>
                  <a:srgbClr val="1D1F22"/>
                </a:solidFill>
                <a:highlight>
                  <a:srgbClr val="FFFFFF"/>
                </a:highlight>
                <a:latin typeface="Arial"/>
                <a:ea typeface="Arial"/>
                <a:cs typeface="Arial"/>
                <a:sym typeface="Arial"/>
              </a:rPr>
              <a:t>Given the result of LR, we decided to move on with only 50% of the data, which is 1.3 Gigabytes of data. The second model we used is a GLR with gaussian family and other parameters setted as you seen on the screens. GLR requires assumption of the output to follow a Gaussian distribution. While this might not be exactly the case, we think that most stock returns tend to be log-normally distributed, for example this density plot for apple uses data from our dataset, and it pretty much has this bell-shape. And the result turns out to be promising, achieved an root-mean squared error of 0.06.</a:t>
            </a:r>
            <a:endParaRPr/>
          </a:p>
        </p:txBody>
      </p:sp>
      <p:sp>
        <p:nvSpPr>
          <p:cNvPr id="322" name="Google Shape;322;g772f5187d2_0_12: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20</a:t>
            </a:fld>
            <a:endParaRPr/>
          </a:p>
        </p:txBody>
      </p:sp>
    </p:spTree>
    <p:extLst>
      <p:ext uri="{BB962C8B-B14F-4D97-AF65-F5344CB8AC3E}">
        <p14:creationId xmlns:p14="http://schemas.microsoft.com/office/powerpoint/2010/main" val="10494290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72f5187d2_0_12: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1" name="Google Shape;321;g772f5187d2_0_12: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r>
              <a:rPr lang="en-US" sz="1050">
                <a:solidFill>
                  <a:srgbClr val="1D1F22"/>
                </a:solidFill>
                <a:highlight>
                  <a:srgbClr val="FFFFFF"/>
                </a:highlight>
                <a:latin typeface="Arial"/>
                <a:ea typeface="Arial"/>
                <a:cs typeface="Arial"/>
                <a:sym typeface="Arial"/>
              </a:rPr>
              <a:t>Given the result of LR, we decided to move on with only 50% of the data, which is 1.3 Gigabytes of data. The second model we used is a GLR with gaussian family and other parameters setted as you seen on the screens. GLR requires assumption of the output to follow a Gaussian distribution. While this might not be exactly the case, we think that most stock returns tend to be log-normally distributed, for example this density plot for apple uses data from our dataset, and it pretty much has this bell-shape. And the result turns out to be promising, achieved an root-mean squared error of 0.06.</a:t>
            </a:r>
            <a:endParaRPr/>
          </a:p>
        </p:txBody>
      </p:sp>
      <p:sp>
        <p:nvSpPr>
          <p:cNvPr id="322" name="Google Shape;322;g772f5187d2_0_12: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21</a:t>
            </a:fld>
            <a:endParaRPr/>
          </a:p>
        </p:txBody>
      </p:sp>
    </p:spTree>
    <p:extLst>
      <p:ext uri="{BB962C8B-B14F-4D97-AF65-F5344CB8AC3E}">
        <p14:creationId xmlns:p14="http://schemas.microsoft.com/office/powerpoint/2010/main" val="5746830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72f5187d2_0_12: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1" name="Google Shape;321;g772f5187d2_0_12: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r>
              <a:rPr lang="en-US" sz="1050">
                <a:solidFill>
                  <a:srgbClr val="1D1F22"/>
                </a:solidFill>
                <a:highlight>
                  <a:srgbClr val="FFFFFF"/>
                </a:highlight>
                <a:latin typeface="Arial"/>
                <a:ea typeface="Arial"/>
                <a:cs typeface="Arial"/>
                <a:sym typeface="Arial"/>
              </a:rPr>
              <a:t>Given the result of LR, we decided to move on with only 50% of the data, which is 1.3 Gigabytes of data. The second model we used is a GLR with gaussian family and other parameters setted as you seen on the screens. GLR requires assumption of the output to follow a Gaussian distribution. While this might not be exactly the case, we think that most stock returns tend to be log-normally distributed, for example this density plot for apple uses data from our dataset, and it pretty much has this bell-shape. And the result turns out to be promising, achieved an root-mean squared error of 0.06.</a:t>
            </a:r>
            <a:endParaRPr/>
          </a:p>
        </p:txBody>
      </p:sp>
      <p:sp>
        <p:nvSpPr>
          <p:cNvPr id="322" name="Google Shape;322;g772f5187d2_0_12: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22</a:t>
            </a:fld>
            <a:endParaRPr/>
          </a:p>
        </p:txBody>
      </p:sp>
    </p:spTree>
    <p:extLst>
      <p:ext uri="{BB962C8B-B14F-4D97-AF65-F5344CB8AC3E}">
        <p14:creationId xmlns:p14="http://schemas.microsoft.com/office/powerpoint/2010/main" val="7174820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772f5187d2_0_12: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1" name="Google Shape;321;g772f5187d2_0_12: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r>
              <a:rPr lang="en-US" sz="1050">
                <a:solidFill>
                  <a:srgbClr val="1D1F22"/>
                </a:solidFill>
                <a:highlight>
                  <a:srgbClr val="FFFFFF"/>
                </a:highlight>
                <a:latin typeface="Arial"/>
                <a:ea typeface="Arial"/>
                <a:cs typeface="Arial"/>
                <a:sym typeface="Arial"/>
              </a:rPr>
              <a:t>Given the result of LR, we decided to move on with only 50% of the data, which is 1.3 Gigabytes of data. The second model we used is a GLR with gaussian family and other parameters setted as you seen on the screens. GLR requires assumption of the output to follow a Gaussian distribution. While this might not be exactly the case, we think that most stock returns tend to be log-normally distributed, for example this density plot for apple uses data from our dataset, and it pretty much has this bell-shape. And the result turns out to be promising, achieved an root-mean squared error of 0.06.</a:t>
            </a:r>
            <a:endParaRPr/>
          </a:p>
        </p:txBody>
      </p:sp>
      <p:sp>
        <p:nvSpPr>
          <p:cNvPr id="322" name="Google Shape;322;g772f5187d2_0_12: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23</a:t>
            </a:fld>
            <a:endParaRPr/>
          </a:p>
        </p:txBody>
      </p:sp>
    </p:spTree>
    <p:extLst>
      <p:ext uri="{BB962C8B-B14F-4D97-AF65-F5344CB8AC3E}">
        <p14:creationId xmlns:p14="http://schemas.microsoft.com/office/powerpoint/2010/main" val="836985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772f5187d2_0_32: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4" name="Google Shape;424;g772f5187d2_0_32: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425" name="Google Shape;425;g772f5187d2_0_32: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32:notes"/>
          <p:cNvSpPr txBox="1">
            <a:spLocks noGrp="1"/>
          </p:cNvSpPr>
          <p:nvPr>
            <p:ph type="body" idx="1"/>
          </p:nvPr>
        </p:nvSpPr>
        <p:spPr>
          <a:xfrm>
            <a:off x="688182" y="4415790"/>
            <a:ext cx="5505450" cy="418338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432" name="Google Shape;432;p32: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84d325b1f8_0_35: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7" name="Google Shape;437;g84d325b1f8_0_35: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438" name="Google Shape;438;g84d325b1f8_0_35: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9: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 name="Google Shape;227;p9:notes"/>
          <p:cNvSpPr txBox="1">
            <a:spLocks noGrp="1"/>
          </p:cNvSpPr>
          <p:nvPr>
            <p:ph type="body" idx="1"/>
          </p:nvPr>
        </p:nvSpPr>
        <p:spPr>
          <a:xfrm>
            <a:off x="688182" y="4415790"/>
            <a:ext cx="5505450" cy="418338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228" name="Google Shape;228;p9:notes"/>
          <p:cNvSpPr txBox="1">
            <a:spLocks noGrp="1"/>
          </p:cNvSpPr>
          <p:nvPr>
            <p:ph type="sldNum" idx="12"/>
          </p:nvPr>
        </p:nvSpPr>
        <p:spPr>
          <a:xfrm>
            <a:off x="3898102" y="8829967"/>
            <a:ext cx="2982119" cy="46482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9: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 name="Google Shape;227;p9:notes"/>
          <p:cNvSpPr txBox="1">
            <a:spLocks noGrp="1"/>
          </p:cNvSpPr>
          <p:nvPr>
            <p:ph type="body" idx="1"/>
          </p:nvPr>
        </p:nvSpPr>
        <p:spPr>
          <a:xfrm>
            <a:off x="688182" y="4415790"/>
            <a:ext cx="5505450" cy="418338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228" name="Google Shape;228;p9:notes"/>
          <p:cNvSpPr txBox="1">
            <a:spLocks noGrp="1"/>
          </p:cNvSpPr>
          <p:nvPr>
            <p:ph type="sldNum" idx="12"/>
          </p:nvPr>
        </p:nvSpPr>
        <p:spPr>
          <a:xfrm>
            <a:off x="3898102" y="8829967"/>
            <a:ext cx="2982119" cy="46482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15837266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9: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 name="Google Shape;227;p9:notes"/>
          <p:cNvSpPr txBox="1">
            <a:spLocks noGrp="1"/>
          </p:cNvSpPr>
          <p:nvPr>
            <p:ph type="body" idx="1"/>
          </p:nvPr>
        </p:nvSpPr>
        <p:spPr>
          <a:xfrm>
            <a:off x="688182" y="4415790"/>
            <a:ext cx="5505450" cy="418338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228" name="Google Shape;228;p9:notes"/>
          <p:cNvSpPr txBox="1">
            <a:spLocks noGrp="1"/>
          </p:cNvSpPr>
          <p:nvPr>
            <p:ph type="sldNum" idx="12"/>
          </p:nvPr>
        </p:nvSpPr>
        <p:spPr>
          <a:xfrm>
            <a:off x="3898102" y="8829967"/>
            <a:ext cx="2982119" cy="46482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4012738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 name="Google Shape;235;p14:notes"/>
          <p:cNvSpPr txBox="1">
            <a:spLocks noGrp="1"/>
          </p:cNvSpPr>
          <p:nvPr>
            <p:ph type="body" idx="1"/>
          </p:nvPr>
        </p:nvSpPr>
        <p:spPr>
          <a:xfrm>
            <a:off x="688182" y="4415790"/>
            <a:ext cx="5505450" cy="418338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r>
              <a:rPr lang="en-US"/>
              <a:t>There are two main tables that we used. 1. is the Market data from Intrinio. Within this there is our target variable, the 10 day return calculated on open prices and adjusted for </a:t>
            </a:r>
            <a:r>
              <a:rPr lang="en-US" sz="1050">
                <a:highlight>
                  <a:srgbClr val="FFFFFF"/>
                </a:highlight>
                <a:latin typeface="Arial"/>
                <a:ea typeface="Arial"/>
                <a:cs typeface="Arial"/>
                <a:sym typeface="Arial"/>
              </a:rPr>
              <a:t>market-residuals (Mktres), others includes stock price info, 1 day stock returns and 10 day stock returns. </a:t>
            </a:r>
            <a:endParaRPr sz="1050">
              <a:highlight>
                <a:srgbClr val="FFFFFF"/>
              </a:highlight>
              <a:latin typeface="Arial"/>
              <a:ea typeface="Arial"/>
              <a:cs typeface="Arial"/>
              <a:sym typeface="Arial"/>
            </a:endParaRPr>
          </a:p>
          <a:p>
            <a:pPr marL="0" lvl="0" indent="0" algn="l" rtl="0">
              <a:spcBef>
                <a:spcPts val="0"/>
              </a:spcBef>
              <a:spcAft>
                <a:spcPts val="0"/>
              </a:spcAft>
              <a:buNone/>
            </a:pPr>
            <a:r>
              <a:rPr lang="en-US" sz="1050">
                <a:highlight>
                  <a:srgbClr val="FFFFFF"/>
                </a:highlight>
                <a:latin typeface="Arial"/>
                <a:ea typeface="Arial"/>
                <a:cs typeface="Arial"/>
                <a:sym typeface="Arial"/>
              </a:rPr>
              <a:t>2. is the News data from Thomson Reuters, including the headline of the news, the relevancy of the news piece, sentiment info, the article info, and the time effect of news, the novelty count and the trading volume count. We joined the 2 tables on date, and assetCode, to make sure that the news data we are using is specifically related to that stock on that day. It is also worth mentioning that we did not use the textual data, because it involves running Regression-NN models using Pyspark, which is not applicable currently after we done some research.</a:t>
            </a:r>
            <a:endParaRPr sz="1050">
              <a:highlight>
                <a:srgbClr val="FFFFFF"/>
              </a:highlight>
              <a:latin typeface="Arial"/>
              <a:ea typeface="Arial"/>
              <a:cs typeface="Arial"/>
              <a:sym typeface="Arial"/>
            </a:endParaRPr>
          </a:p>
        </p:txBody>
      </p:sp>
      <p:sp>
        <p:nvSpPr>
          <p:cNvPr id="236" name="Google Shape;236;p14:notes"/>
          <p:cNvSpPr txBox="1">
            <a:spLocks noGrp="1"/>
          </p:cNvSpPr>
          <p:nvPr>
            <p:ph type="sldNum" idx="12"/>
          </p:nvPr>
        </p:nvSpPr>
        <p:spPr>
          <a:xfrm>
            <a:off x="3898102" y="8829967"/>
            <a:ext cx="2982119" cy="46482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772f5187d2_0_25: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0" name="Google Shape;250;g772f5187d2_0_25:notes"/>
          <p:cNvSpPr txBox="1">
            <a:spLocks noGrp="1"/>
          </p:cNvSpPr>
          <p:nvPr>
            <p:ph type="body" idx="1"/>
          </p:nvPr>
        </p:nvSpPr>
        <p:spPr>
          <a:xfrm>
            <a:off x="688182" y="4415790"/>
            <a:ext cx="5505600" cy="4183500"/>
          </a:xfrm>
          <a:prstGeom prst="rect">
            <a:avLst/>
          </a:prstGeom>
          <a:noFill/>
          <a:ln>
            <a:noFill/>
          </a:ln>
        </p:spPr>
        <p:txBody>
          <a:bodyPr spcFirstLastPara="1" wrap="square" lIns="92425" tIns="46200" rIns="92425" bIns="46200" anchor="t" anchorCtr="0">
            <a:noAutofit/>
          </a:bodyPr>
          <a:lstStyle/>
          <a:p>
            <a:pPr marL="0" lvl="0" indent="0" algn="l" rtl="0">
              <a:spcBef>
                <a:spcPts val="0"/>
              </a:spcBef>
              <a:spcAft>
                <a:spcPts val="0"/>
              </a:spcAft>
              <a:buNone/>
            </a:pPr>
            <a:r>
              <a:rPr lang="en-US"/>
              <a:t>For EDA, we checked the closing price of assets randomly, and you could see that some assets just stopped trading. some started trading later than 2007.</a:t>
            </a:r>
            <a:endParaRPr/>
          </a:p>
        </p:txBody>
      </p:sp>
      <p:sp>
        <p:nvSpPr>
          <p:cNvPr id="251" name="Google Shape;251;g772f5187d2_0_25:notes"/>
          <p:cNvSpPr txBox="1">
            <a:spLocks noGrp="1"/>
          </p:cNvSpPr>
          <p:nvPr>
            <p:ph type="sldNum" idx="12"/>
          </p:nvPr>
        </p:nvSpPr>
        <p:spPr>
          <a:xfrm>
            <a:off x="3898102" y="8829967"/>
            <a:ext cx="2982000" cy="464700"/>
          </a:xfrm>
          <a:prstGeom prst="rect">
            <a:avLst/>
          </a:prstGeom>
          <a:noFill/>
          <a:ln>
            <a:noFill/>
          </a:ln>
        </p:spPr>
        <p:txBody>
          <a:bodyPr spcFirstLastPara="1" wrap="square" lIns="92425" tIns="46200" rIns="92425" bIns="462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84d325b1f8_0_0: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84d325b1f8_0_0:notes"/>
          <p:cNvSpPr txBox="1">
            <a:spLocks noGrp="1"/>
          </p:cNvSpPr>
          <p:nvPr>
            <p:ph type="body" idx="1"/>
          </p:nvPr>
        </p:nvSpPr>
        <p:spPr>
          <a:xfrm>
            <a:off x="688182" y="4415790"/>
            <a:ext cx="5505600" cy="418350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r>
              <a:rPr lang="en-US" sz="1600">
                <a:highlight>
                  <a:srgbClr val="FFFFFF"/>
                </a:highlight>
                <a:latin typeface="Arial"/>
                <a:ea typeface="Arial"/>
                <a:cs typeface="Arial"/>
                <a:sym typeface="Arial"/>
              </a:rPr>
              <a:t>For each day and each prediction, Two Sigma is expecting a signed confidence value in the [−1,1] range. A value closer to 1 (resp. -1) means higher certainty that the predicted return will be positive (resp. negative), whilst a value closer to 0 means we are uncertain.</a:t>
            </a:r>
            <a:endParaRPr>
              <a:latin typeface="Arial"/>
              <a:ea typeface="Arial"/>
              <a:cs typeface="Arial"/>
              <a:sym typeface="Arial"/>
            </a:endParaRPr>
          </a:p>
        </p:txBody>
      </p:sp>
      <p:sp>
        <p:nvSpPr>
          <p:cNvPr id="271" name="Google Shape;271;g84d325b1f8_0_0:notes"/>
          <p:cNvSpPr txBox="1">
            <a:spLocks noGrp="1"/>
          </p:cNvSpPr>
          <p:nvPr>
            <p:ph type="sldNum" idx="12"/>
          </p:nvPr>
        </p:nvSpPr>
        <p:spPr>
          <a:xfrm>
            <a:off x="3898102" y="8829967"/>
            <a:ext cx="2982000" cy="4647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84d325b1f8_0_8: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84d325b1f8_0_8:notes"/>
          <p:cNvSpPr txBox="1">
            <a:spLocks noGrp="1"/>
          </p:cNvSpPr>
          <p:nvPr>
            <p:ph type="body" idx="1"/>
          </p:nvPr>
        </p:nvSpPr>
        <p:spPr>
          <a:xfrm>
            <a:off x="688182" y="4415790"/>
            <a:ext cx="5505600" cy="4183500"/>
          </a:xfrm>
          <a:prstGeom prst="rect">
            <a:avLst/>
          </a:prstGeom>
        </p:spPr>
        <p:txBody>
          <a:bodyPr spcFirstLastPara="1" wrap="square" lIns="92425" tIns="46200" rIns="92425" bIns="46200" anchor="t" anchorCtr="0">
            <a:noAutofit/>
          </a:bodyPr>
          <a:lstStyle/>
          <a:p>
            <a:pPr marL="0" lvl="0" indent="0" algn="l" rtl="0">
              <a:spcBef>
                <a:spcPts val="0"/>
              </a:spcBef>
              <a:spcAft>
                <a:spcPts val="0"/>
              </a:spcAft>
              <a:buNone/>
            </a:pPr>
            <a:endParaRPr/>
          </a:p>
        </p:txBody>
      </p:sp>
      <p:sp>
        <p:nvSpPr>
          <p:cNvPr id="284" name="Google Shape;284;g84d325b1f8_0_8:notes"/>
          <p:cNvSpPr txBox="1">
            <a:spLocks noGrp="1"/>
          </p:cNvSpPr>
          <p:nvPr>
            <p:ph type="sldNum" idx="12"/>
          </p:nvPr>
        </p:nvSpPr>
        <p:spPr>
          <a:xfrm>
            <a:off x="3898102" y="8829967"/>
            <a:ext cx="2982000" cy="464700"/>
          </a:xfrm>
          <a:prstGeom prst="rect">
            <a:avLst/>
          </a:prstGeom>
        </p:spPr>
        <p:txBody>
          <a:bodyPr spcFirstLastPara="1" wrap="square" lIns="92425" tIns="46200" rIns="92425" bIns="462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pn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jp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jp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hield">
  <p:cSld name="Shield">
    <p:spTree>
      <p:nvGrpSpPr>
        <p:cNvPr id="1" name="Shape 10"/>
        <p:cNvGrpSpPr/>
        <p:nvPr/>
      </p:nvGrpSpPr>
      <p:grpSpPr>
        <a:xfrm>
          <a:off x="0" y="0"/>
          <a:ext cx="0" cy="0"/>
          <a:chOff x="0" y="0"/>
          <a:chExt cx="0" cy="0"/>
        </a:xfrm>
      </p:grpSpPr>
      <p:pic>
        <p:nvPicPr>
          <p:cNvPr id="11" name="Google Shape;11;p34" descr="shield.png"/>
          <p:cNvPicPr preferRelativeResize="0"/>
          <p:nvPr/>
        </p:nvPicPr>
        <p:blipFill rotWithShape="1">
          <a:blip r:embed="rId2">
            <a:alphaModFix/>
          </a:blip>
          <a:srcRect/>
          <a:stretch/>
        </p:blipFill>
        <p:spPr>
          <a:xfrm>
            <a:off x="3927063" y="1170132"/>
            <a:ext cx="5216937" cy="5687868"/>
          </a:xfrm>
          <a:prstGeom prst="rect">
            <a:avLst/>
          </a:prstGeom>
          <a:noFill/>
          <a:ln>
            <a:noFill/>
          </a:ln>
        </p:spPr>
      </p:pic>
      <p:sp>
        <p:nvSpPr>
          <p:cNvPr id="12" name="Google Shape;12;p34"/>
          <p:cNvSpPr txBox="1">
            <a:spLocks noGrp="1"/>
          </p:cNvSpPr>
          <p:nvPr>
            <p:ph type="body" idx="1"/>
          </p:nvPr>
        </p:nvSpPr>
        <p:spPr>
          <a:xfrm>
            <a:off x="123826" y="3534870"/>
            <a:ext cx="3828116" cy="12046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2000"/>
              <a:buFont typeface="Arial"/>
              <a:buNone/>
              <a:defRPr sz="2000" b="0" i="1"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 name="Google Shape;13;p34"/>
          <p:cNvSpPr txBox="1">
            <a:spLocks noGrp="1"/>
          </p:cNvSpPr>
          <p:nvPr>
            <p:ph type="body" idx="2"/>
          </p:nvPr>
        </p:nvSpPr>
        <p:spPr>
          <a:xfrm>
            <a:off x="123825" y="1725705"/>
            <a:ext cx="5000999" cy="164886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4" name="Google Shape;14;p34"/>
          <p:cNvSpPr txBox="1">
            <a:spLocks noGrp="1"/>
          </p:cNvSpPr>
          <p:nvPr>
            <p:ph type="body" idx="3"/>
          </p:nvPr>
        </p:nvSpPr>
        <p:spPr>
          <a:xfrm>
            <a:off x="115889" y="4898571"/>
            <a:ext cx="3845138" cy="125616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2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15" name="Google Shape;15;p34"/>
          <p:cNvGrpSpPr/>
          <p:nvPr/>
        </p:nvGrpSpPr>
        <p:grpSpPr>
          <a:xfrm>
            <a:off x="0" y="6419355"/>
            <a:ext cx="9144000" cy="438645"/>
            <a:chOff x="0" y="4172975"/>
            <a:chExt cx="9144000" cy="438645"/>
          </a:xfrm>
        </p:grpSpPr>
        <p:cxnSp>
          <p:nvCxnSpPr>
            <p:cNvPr id="16" name="Google Shape;16;p34"/>
            <p:cNvCxnSpPr/>
            <p:nvPr/>
          </p:nvCxnSpPr>
          <p:spPr>
            <a:xfrm rot="10800000">
              <a:off x="0" y="4172975"/>
              <a:ext cx="3044952" cy="0"/>
            </a:xfrm>
            <a:prstGeom prst="straightConnector1">
              <a:avLst/>
            </a:prstGeom>
            <a:noFill/>
            <a:ln w="50800" cap="flat" cmpd="sng">
              <a:solidFill>
                <a:srgbClr val="DF7023"/>
              </a:solidFill>
              <a:prstDash val="solid"/>
              <a:round/>
              <a:headEnd type="none" w="sm" len="sm"/>
              <a:tailEnd type="none" w="sm" len="sm"/>
            </a:ln>
          </p:spPr>
        </p:cxnSp>
        <p:cxnSp>
          <p:nvCxnSpPr>
            <p:cNvPr id="17" name="Google Shape;17;p34"/>
            <p:cNvCxnSpPr/>
            <p:nvPr/>
          </p:nvCxnSpPr>
          <p:spPr>
            <a:xfrm rot="10800000">
              <a:off x="3044952" y="4173532"/>
              <a:ext cx="6099048" cy="0"/>
            </a:xfrm>
            <a:prstGeom prst="straightConnector1">
              <a:avLst/>
            </a:prstGeom>
            <a:noFill/>
            <a:ln w="50800" cap="flat" cmpd="sng">
              <a:solidFill>
                <a:srgbClr val="0F787D"/>
              </a:solidFill>
              <a:prstDash val="solid"/>
              <a:round/>
              <a:headEnd type="none" w="sm" len="sm"/>
              <a:tailEnd type="none" w="sm" len="sm"/>
            </a:ln>
          </p:spPr>
        </p:cxnSp>
        <p:sp>
          <p:nvSpPr>
            <p:cNvPr id="18" name="Google Shape;18;p34"/>
            <p:cNvSpPr/>
            <p:nvPr/>
          </p:nvSpPr>
          <p:spPr>
            <a:xfrm>
              <a:off x="0" y="4200140"/>
              <a:ext cx="9144000" cy="41148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19" name="Google Shape;19;p34"/>
          <p:cNvGrpSpPr/>
          <p:nvPr/>
        </p:nvGrpSpPr>
        <p:grpSpPr>
          <a:xfrm>
            <a:off x="0" y="12207"/>
            <a:ext cx="9144000" cy="557"/>
            <a:chOff x="0" y="12207"/>
            <a:chExt cx="9144000" cy="557"/>
          </a:xfrm>
        </p:grpSpPr>
        <p:cxnSp>
          <p:nvCxnSpPr>
            <p:cNvPr id="20" name="Google Shape;20;p34"/>
            <p:cNvCxnSpPr/>
            <p:nvPr/>
          </p:nvCxnSpPr>
          <p:spPr>
            <a:xfrm rot="10800000">
              <a:off x="0" y="12207"/>
              <a:ext cx="3044952" cy="0"/>
            </a:xfrm>
            <a:prstGeom prst="straightConnector1">
              <a:avLst/>
            </a:prstGeom>
            <a:noFill/>
            <a:ln w="50800" cap="flat" cmpd="sng">
              <a:solidFill>
                <a:srgbClr val="A5A5A5"/>
              </a:solidFill>
              <a:prstDash val="solid"/>
              <a:round/>
              <a:headEnd type="none" w="sm" len="sm"/>
              <a:tailEnd type="none" w="sm" len="sm"/>
            </a:ln>
          </p:spPr>
        </p:cxnSp>
        <p:cxnSp>
          <p:nvCxnSpPr>
            <p:cNvPr id="21" name="Google Shape;21;p34"/>
            <p:cNvCxnSpPr/>
            <p:nvPr/>
          </p:nvCxnSpPr>
          <p:spPr>
            <a:xfrm rot="10800000">
              <a:off x="3044952" y="12764"/>
              <a:ext cx="6099048" cy="0"/>
            </a:xfrm>
            <a:prstGeom prst="straightConnector1">
              <a:avLst/>
            </a:prstGeom>
            <a:noFill/>
            <a:ln w="50800" cap="flat" cmpd="sng">
              <a:solidFill>
                <a:srgbClr val="90152A"/>
              </a:solidFill>
              <a:prstDash val="solid"/>
              <a:round/>
              <a:headEnd type="none" w="sm" len="sm"/>
              <a:tailEnd type="none" w="sm" len="sm"/>
            </a:ln>
          </p:spPr>
        </p:cxnSp>
      </p:grpSp>
      <p:pic>
        <p:nvPicPr>
          <p:cNvPr id="22" name="Google Shape;22;p34" descr="top-logo.png"/>
          <p:cNvPicPr preferRelativeResize="0"/>
          <p:nvPr/>
        </p:nvPicPr>
        <p:blipFill rotWithShape="1">
          <a:blip r:embed="rId3">
            <a:alphaModFix/>
          </a:blip>
          <a:srcRect/>
          <a:stretch/>
        </p:blipFill>
        <p:spPr>
          <a:xfrm>
            <a:off x="244475" y="-6350"/>
            <a:ext cx="2298700" cy="130636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with no Subhead">
  <p:cSld name="Title with no Subhead">
    <p:spTree>
      <p:nvGrpSpPr>
        <p:cNvPr id="1" name="Shape 155"/>
        <p:cNvGrpSpPr/>
        <p:nvPr/>
      </p:nvGrpSpPr>
      <p:grpSpPr>
        <a:xfrm>
          <a:off x="0" y="0"/>
          <a:ext cx="0" cy="0"/>
          <a:chOff x="0" y="0"/>
          <a:chExt cx="0" cy="0"/>
        </a:xfrm>
      </p:grpSpPr>
      <p:sp>
        <p:nvSpPr>
          <p:cNvPr id="156" name="Google Shape;156;p40"/>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57" name="Google Shape;157;p40"/>
          <p:cNvSpPr txBox="1">
            <a:spLocks noGrp="1"/>
          </p:cNvSpPr>
          <p:nvPr>
            <p:ph type="body" idx="1"/>
          </p:nvPr>
        </p:nvSpPr>
        <p:spPr>
          <a:xfrm>
            <a:off x="227013" y="1112109"/>
            <a:ext cx="8691562" cy="4981786"/>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58" name="Google Shape;158;p40"/>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ubhead w/ Bullets 2 col">
  <p:cSld name="Subhead w/ Bullets 2 col">
    <p:spTree>
      <p:nvGrpSpPr>
        <p:cNvPr id="1" name="Shape 159"/>
        <p:cNvGrpSpPr/>
        <p:nvPr/>
      </p:nvGrpSpPr>
      <p:grpSpPr>
        <a:xfrm>
          <a:off x="0" y="0"/>
          <a:ext cx="0" cy="0"/>
          <a:chOff x="0" y="0"/>
          <a:chExt cx="0" cy="0"/>
        </a:xfrm>
      </p:grpSpPr>
      <p:sp>
        <p:nvSpPr>
          <p:cNvPr id="160" name="Google Shape;160;p41"/>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61" name="Google Shape;161;p41"/>
          <p:cNvSpPr txBox="1">
            <a:spLocks noGrp="1"/>
          </p:cNvSpPr>
          <p:nvPr>
            <p:ph type="body" idx="1"/>
          </p:nvPr>
        </p:nvSpPr>
        <p:spPr>
          <a:xfrm>
            <a:off x="227013" y="1709351"/>
            <a:ext cx="4242014" cy="4384542"/>
          </a:xfrm>
          <a:prstGeom prst="rect">
            <a:avLst/>
          </a:prstGeom>
          <a:noFill/>
          <a:ln>
            <a:noFill/>
          </a:ln>
        </p:spPr>
        <p:txBody>
          <a:bodyPr spcFirstLastPara="1" wrap="square" lIns="91425" tIns="45700" rIns="91425" bIns="45700" anchor="t" anchorCtr="0">
            <a:noAutofit/>
          </a:bodyPr>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62" name="Google Shape;162;p41"/>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63" name="Google Shape;163;p41"/>
          <p:cNvSpPr txBox="1">
            <a:spLocks noGrp="1"/>
          </p:cNvSpPr>
          <p:nvPr>
            <p:ph type="body" idx="2"/>
          </p:nvPr>
        </p:nvSpPr>
        <p:spPr>
          <a:xfrm>
            <a:off x="227013" y="1006103"/>
            <a:ext cx="8691562"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64" name="Google Shape;164;p41"/>
          <p:cNvSpPr txBox="1">
            <a:spLocks noGrp="1"/>
          </p:cNvSpPr>
          <p:nvPr>
            <p:ph type="body" idx="3"/>
          </p:nvPr>
        </p:nvSpPr>
        <p:spPr>
          <a:xfrm>
            <a:off x="4627391" y="1709351"/>
            <a:ext cx="4242014" cy="4384542"/>
          </a:xfrm>
          <a:prstGeom prst="rect">
            <a:avLst/>
          </a:prstGeom>
          <a:noFill/>
          <a:ln>
            <a:noFill/>
          </a:ln>
        </p:spPr>
        <p:txBody>
          <a:bodyPr spcFirstLastPara="1" wrap="square" lIns="91425" tIns="45700" rIns="91425" bIns="45700" anchor="t" anchorCtr="0">
            <a:noAutofit/>
          </a:bodyPr>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ubhead w/ Bullets">
  <p:cSld name="Subhead w/ Bullets">
    <p:spTree>
      <p:nvGrpSpPr>
        <p:cNvPr id="1" name="Shape 165"/>
        <p:cNvGrpSpPr/>
        <p:nvPr/>
      </p:nvGrpSpPr>
      <p:grpSpPr>
        <a:xfrm>
          <a:off x="0" y="0"/>
          <a:ext cx="0" cy="0"/>
          <a:chOff x="0" y="0"/>
          <a:chExt cx="0" cy="0"/>
        </a:xfrm>
      </p:grpSpPr>
      <p:sp>
        <p:nvSpPr>
          <p:cNvPr id="166" name="Google Shape;166;p44"/>
          <p:cNvSpPr txBox="1">
            <a:spLocks noGrp="1"/>
          </p:cNvSpPr>
          <p:nvPr>
            <p:ph type="body" idx="1"/>
          </p:nvPr>
        </p:nvSpPr>
        <p:spPr>
          <a:xfrm>
            <a:off x="227013" y="1709351"/>
            <a:ext cx="8691562" cy="4384542"/>
          </a:xfrm>
          <a:prstGeom prst="rect">
            <a:avLst/>
          </a:prstGeom>
          <a:noFill/>
          <a:ln>
            <a:noFill/>
          </a:ln>
        </p:spPr>
        <p:txBody>
          <a:bodyPr spcFirstLastPara="1" wrap="square" lIns="91425" tIns="45700" rIns="91425" bIns="45700" anchor="t" anchorCtr="0">
            <a:noAutofit/>
          </a:bodyPr>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67" name="Google Shape;167;p44"/>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68" name="Google Shape;168;p44"/>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69" name="Google Shape;169;p44"/>
          <p:cNvSpPr txBox="1">
            <a:spLocks noGrp="1"/>
          </p:cNvSpPr>
          <p:nvPr>
            <p:ph type="body" idx="2"/>
          </p:nvPr>
        </p:nvSpPr>
        <p:spPr>
          <a:xfrm>
            <a:off x="227013" y="1006103"/>
            <a:ext cx="8691562"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Research Labs">
  <p:cSld name="Research Labs">
    <p:spTree>
      <p:nvGrpSpPr>
        <p:cNvPr id="1" name="Shape 170"/>
        <p:cNvGrpSpPr/>
        <p:nvPr/>
      </p:nvGrpSpPr>
      <p:grpSpPr>
        <a:xfrm>
          <a:off x="0" y="0"/>
          <a:ext cx="0" cy="0"/>
          <a:chOff x="0" y="0"/>
          <a:chExt cx="0" cy="0"/>
        </a:xfrm>
      </p:grpSpPr>
      <p:pic>
        <p:nvPicPr>
          <p:cNvPr id="171" name="Google Shape;171;p45" descr="research-lab2-Background.jpg"/>
          <p:cNvPicPr preferRelativeResize="0"/>
          <p:nvPr/>
        </p:nvPicPr>
        <p:blipFill rotWithShape="1">
          <a:blip r:embed="rId2">
            <a:alphaModFix/>
          </a:blip>
          <a:srcRect/>
          <a:stretch/>
        </p:blipFill>
        <p:spPr>
          <a:xfrm>
            <a:off x="3786188" y="0"/>
            <a:ext cx="5357813" cy="6858000"/>
          </a:xfrm>
          <a:prstGeom prst="rect">
            <a:avLst/>
          </a:prstGeom>
          <a:noFill/>
          <a:ln>
            <a:noFill/>
          </a:ln>
        </p:spPr>
      </p:pic>
      <p:grpSp>
        <p:nvGrpSpPr>
          <p:cNvPr id="172" name="Google Shape;172;p45"/>
          <p:cNvGrpSpPr/>
          <p:nvPr/>
        </p:nvGrpSpPr>
        <p:grpSpPr>
          <a:xfrm>
            <a:off x="0" y="6419357"/>
            <a:ext cx="9144000" cy="438645"/>
            <a:chOff x="0" y="3956541"/>
            <a:chExt cx="9144000" cy="438645"/>
          </a:xfrm>
        </p:grpSpPr>
        <p:cxnSp>
          <p:nvCxnSpPr>
            <p:cNvPr id="173" name="Google Shape;173;p45"/>
            <p:cNvCxnSpPr/>
            <p:nvPr/>
          </p:nvCxnSpPr>
          <p:spPr>
            <a:xfrm>
              <a:off x="6099048" y="3956541"/>
              <a:ext cx="3044952" cy="0"/>
            </a:xfrm>
            <a:prstGeom prst="straightConnector1">
              <a:avLst/>
            </a:prstGeom>
            <a:noFill/>
            <a:ln w="50800" cap="flat" cmpd="sng">
              <a:solidFill>
                <a:srgbClr val="DF7023"/>
              </a:solidFill>
              <a:prstDash val="solid"/>
              <a:round/>
              <a:headEnd type="none" w="sm" len="sm"/>
              <a:tailEnd type="none" w="sm" len="sm"/>
            </a:ln>
          </p:spPr>
        </p:cxnSp>
        <p:cxnSp>
          <p:nvCxnSpPr>
            <p:cNvPr id="174" name="Google Shape;174;p45"/>
            <p:cNvCxnSpPr/>
            <p:nvPr/>
          </p:nvCxnSpPr>
          <p:spPr>
            <a:xfrm>
              <a:off x="0" y="3957098"/>
              <a:ext cx="6099048" cy="0"/>
            </a:xfrm>
            <a:prstGeom prst="straightConnector1">
              <a:avLst/>
            </a:prstGeom>
            <a:noFill/>
            <a:ln w="50800" cap="flat" cmpd="sng">
              <a:solidFill>
                <a:srgbClr val="0F787D"/>
              </a:solidFill>
              <a:prstDash val="solid"/>
              <a:round/>
              <a:headEnd type="none" w="sm" len="sm"/>
              <a:tailEnd type="none" w="sm" len="sm"/>
            </a:ln>
          </p:spPr>
        </p:cxnSp>
        <p:sp>
          <p:nvSpPr>
            <p:cNvPr id="175" name="Google Shape;175;p45"/>
            <p:cNvSpPr/>
            <p:nvPr/>
          </p:nvSpPr>
          <p:spPr>
            <a:xfrm>
              <a:off x="0" y="3983706"/>
              <a:ext cx="9144000" cy="41148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a:solidFill>
                  <a:schemeClr val="lt1"/>
                </a:solidFill>
                <a:latin typeface="Calibri"/>
                <a:ea typeface="Calibri"/>
                <a:cs typeface="Calibri"/>
                <a:sym typeface="Calibri"/>
              </a:endParaRPr>
            </a:p>
          </p:txBody>
        </p:sp>
      </p:grpSp>
      <p:pic>
        <p:nvPicPr>
          <p:cNvPr id="176" name="Google Shape;176;p45"/>
          <p:cNvPicPr preferRelativeResize="0"/>
          <p:nvPr/>
        </p:nvPicPr>
        <p:blipFill rotWithShape="1">
          <a:blip r:embed="rId3">
            <a:alphaModFix/>
          </a:blip>
          <a:srcRect/>
          <a:stretch/>
        </p:blipFill>
        <p:spPr>
          <a:xfrm>
            <a:off x="5391150" y="6584950"/>
            <a:ext cx="2933700" cy="127000"/>
          </a:xfrm>
          <a:prstGeom prst="rect">
            <a:avLst/>
          </a:prstGeom>
          <a:noFill/>
          <a:ln>
            <a:noFill/>
          </a:ln>
        </p:spPr>
      </p:pic>
      <p:sp>
        <p:nvSpPr>
          <p:cNvPr id="177" name="Google Shape;177;p45"/>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78" name="Google Shape;178;p45"/>
          <p:cNvSpPr txBox="1">
            <a:spLocks noGrp="1"/>
          </p:cNvSpPr>
          <p:nvPr>
            <p:ph type="title"/>
          </p:nvPr>
        </p:nvSpPr>
        <p:spPr>
          <a:xfrm>
            <a:off x="227014" y="418355"/>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2250"/>
              <a:buFont typeface="Arial"/>
              <a:buNone/>
              <a:defRPr sz="225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9" name="Google Shape;179;p45"/>
          <p:cNvSpPr txBox="1">
            <a:spLocks noGrp="1"/>
          </p:cNvSpPr>
          <p:nvPr>
            <p:ph type="body" idx="1"/>
          </p:nvPr>
        </p:nvSpPr>
        <p:spPr>
          <a:xfrm>
            <a:off x="227014" y="1006103"/>
            <a:ext cx="7317473"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350"/>
              <a:buFont typeface="Arial"/>
              <a:buNone/>
              <a:defRPr sz="135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405"/>
              </a:spcBef>
              <a:spcAft>
                <a:spcPts val="0"/>
              </a:spcAft>
              <a:buClr>
                <a:schemeClr val="dk1"/>
              </a:buClr>
              <a:buSzPts val="2025"/>
              <a:buFont typeface="Arial"/>
              <a:buNone/>
              <a:defRPr sz="2025"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405"/>
              </a:spcBef>
              <a:spcAft>
                <a:spcPts val="0"/>
              </a:spcAft>
              <a:buClr>
                <a:schemeClr val="dk1"/>
              </a:buClr>
              <a:buSzPts val="2025"/>
              <a:buFont typeface="Arial"/>
              <a:buNone/>
              <a:defRPr sz="2025"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405"/>
              </a:spcBef>
              <a:spcAft>
                <a:spcPts val="0"/>
              </a:spcAft>
              <a:buClr>
                <a:schemeClr val="dk1"/>
              </a:buClr>
              <a:buSzPts val="2025"/>
              <a:buFont typeface="Arial"/>
              <a:buNone/>
              <a:defRPr sz="2025"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0" name="Google Shape;180;p45"/>
          <p:cNvSpPr txBox="1">
            <a:spLocks noGrp="1"/>
          </p:cNvSpPr>
          <p:nvPr>
            <p:ph type="body" idx="2"/>
          </p:nvPr>
        </p:nvSpPr>
        <p:spPr>
          <a:xfrm>
            <a:off x="227014" y="1709351"/>
            <a:ext cx="4242014" cy="4384542"/>
          </a:xfrm>
          <a:prstGeom prst="rect">
            <a:avLst/>
          </a:prstGeom>
          <a:noFill/>
          <a:ln>
            <a:noFill/>
          </a:ln>
        </p:spPr>
        <p:txBody>
          <a:bodyPr spcFirstLastPara="1" wrap="square" lIns="91425" tIns="45700" rIns="91425" bIns="45700" anchor="t" anchorCtr="0">
            <a:noAutofit/>
          </a:bodyPr>
          <a:lstStyle>
            <a:lvl1pPr marL="457200" marR="0" lvl="0" indent="-304800" algn="l" rtl="0">
              <a:spcBef>
                <a:spcPts val="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295275" algn="l" rtl="0">
              <a:spcBef>
                <a:spcPts val="900"/>
              </a:spcBef>
              <a:spcAft>
                <a:spcPts val="0"/>
              </a:spcAft>
              <a:buClr>
                <a:schemeClr val="dk1"/>
              </a:buClr>
              <a:buSzPts val="1050"/>
              <a:buFont typeface="Arial"/>
              <a:buChar char="•"/>
              <a:defRPr sz="1050" b="0" i="0" u="none" strike="noStrike" cap="none">
                <a:solidFill>
                  <a:schemeClr val="dk1"/>
                </a:solidFill>
                <a:latin typeface="Arial"/>
                <a:ea typeface="Arial"/>
                <a:cs typeface="Arial"/>
                <a:sym typeface="Arial"/>
              </a:defRPr>
            </a:lvl2pPr>
            <a:lvl3pPr marL="1371600" marR="0" lvl="2" indent="-285750" algn="l" rtl="0">
              <a:spcBef>
                <a:spcPts val="9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3pPr>
            <a:lvl4pPr marL="1828800" marR="0" lvl="3" indent="-276225" algn="l" rtl="0">
              <a:spcBef>
                <a:spcPts val="900"/>
              </a:spcBef>
              <a:spcAft>
                <a:spcPts val="0"/>
              </a:spcAft>
              <a:buClr>
                <a:schemeClr val="dk1"/>
              </a:buClr>
              <a:buSzPts val="750"/>
              <a:buFont typeface="Arial"/>
              <a:buChar char="•"/>
              <a:defRPr sz="750" b="0" i="0" u="none" strike="noStrike" cap="none">
                <a:solidFill>
                  <a:schemeClr val="dk1"/>
                </a:solidFill>
                <a:latin typeface="Arial"/>
                <a:ea typeface="Arial"/>
                <a:cs typeface="Arial"/>
                <a:sym typeface="Arial"/>
              </a:defRPr>
            </a:lvl4pPr>
            <a:lvl5pPr marL="2286000" marR="0" lvl="4" indent="-276225" algn="l" rtl="0">
              <a:spcBef>
                <a:spcPts val="900"/>
              </a:spcBef>
              <a:spcAft>
                <a:spcPts val="0"/>
              </a:spcAft>
              <a:buClr>
                <a:schemeClr val="dk1"/>
              </a:buClr>
              <a:buSzPts val="750"/>
              <a:buFont typeface="Arial"/>
              <a:buChar char="•"/>
              <a:defRPr sz="750" b="0" i="0" u="none" strike="noStrike" cap="none">
                <a:solidFill>
                  <a:schemeClr val="dk1"/>
                </a:solidFill>
                <a:latin typeface="Arial"/>
                <a:ea typeface="Arial"/>
                <a:cs typeface="Arial"/>
                <a:sym typeface="Arial"/>
              </a:defRPr>
            </a:lvl5pPr>
            <a:lvl6pPr marL="2743200" marR="0" lvl="5" indent="-355600" algn="l" rtl="0">
              <a:spcBef>
                <a:spcPts val="9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1" name="Google Shape;181;p45"/>
          <p:cNvSpPr txBox="1">
            <a:spLocks noGrp="1"/>
          </p:cNvSpPr>
          <p:nvPr>
            <p:ph type="body" idx="3"/>
          </p:nvPr>
        </p:nvSpPr>
        <p:spPr>
          <a:xfrm>
            <a:off x="4627392" y="1709351"/>
            <a:ext cx="4242014" cy="4384542"/>
          </a:xfrm>
          <a:prstGeom prst="rect">
            <a:avLst/>
          </a:prstGeom>
          <a:noFill/>
          <a:ln>
            <a:noFill/>
          </a:ln>
        </p:spPr>
        <p:txBody>
          <a:bodyPr spcFirstLastPara="1" wrap="square" lIns="91425" tIns="45700" rIns="91425" bIns="45700" anchor="t" anchorCtr="0">
            <a:noAutofit/>
          </a:bodyPr>
          <a:lstStyle>
            <a:lvl1pPr marL="457200" marR="0" lvl="0" indent="-304800" algn="l" rtl="0">
              <a:spcBef>
                <a:spcPts val="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1pPr>
            <a:lvl2pPr marL="914400" marR="0" lvl="1" indent="-295275" algn="l" rtl="0">
              <a:spcBef>
                <a:spcPts val="900"/>
              </a:spcBef>
              <a:spcAft>
                <a:spcPts val="0"/>
              </a:spcAft>
              <a:buClr>
                <a:schemeClr val="dk1"/>
              </a:buClr>
              <a:buSzPts val="1050"/>
              <a:buFont typeface="Arial"/>
              <a:buChar char="•"/>
              <a:defRPr sz="1050" b="0" i="0" u="none" strike="noStrike" cap="none">
                <a:solidFill>
                  <a:schemeClr val="dk1"/>
                </a:solidFill>
                <a:latin typeface="Arial"/>
                <a:ea typeface="Arial"/>
                <a:cs typeface="Arial"/>
                <a:sym typeface="Arial"/>
              </a:defRPr>
            </a:lvl2pPr>
            <a:lvl3pPr marL="1371600" marR="0" lvl="2" indent="-285750" algn="l" rtl="0">
              <a:spcBef>
                <a:spcPts val="900"/>
              </a:spcBef>
              <a:spcAft>
                <a:spcPts val="0"/>
              </a:spcAft>
              <a:buClr>
                <a:schemeClr val="dk1"/>
              </a:buClr>
              <a:buSzPts val="900"/>
              <a:buFont typeface="Arial"/>
              <a:buChar char="•"/>
              <a:defRPr sz="900" b="0" i="0" u="none" strike="noStrike" cap="none">
                <a:solidFill>
                  <a:schemeClr val="dk1"/>
                </a:solidFill>
                <a:latin typeface="Arial"/>
                <a:ea typeface="Arial"/>
                <a:cs typeface="Arial"/>
                <a:sym typeface="Arial"/>
              </a:defRPr>
            </a:lvl3pPr>
            <a:lvl4pPr marL="1828800" marR="0" lvl="3" indent="-276225" algn="l" rtl="0">
              <a:spcBef>
                <a:spcPts val="900"/>
              </a:spcBef>
              <a:spcAft>
                <a:spcPts val="0"/>
              </a:spcAft>
              <a:buClr>
                <a:schemeClr val="dk1"/>
              </a:buClr>
              <a:buSzPts val="750"/>
              <a:buFont typeface="Arial"/>
              <a:buChar char="•"/>
              <a:defRPr sz="750" b="0" i="0" u="none" strike="noStrike" cap="none">
                <a:solidFill>
                  <a:schemeClr val="dk1"/>
                </a:solidFill>
                <a:latin typeface="Arial"/>
                <a:ea typeface="Arial"/>
                <a:cs typeface="Arial"/>
                <a:sym typeface="Arial"/>
              </a:defRPr>
            </a:lvl4pPr>
            <a:lvl5pPr marL="2286000" marR="0" lvl="4" indent="-276225" algn="l" rtl="0">
              <a:spcBef>
                <a:spcPts val="900"/>
              </a:spcBef>
              <a:spcAft>
                <a:spcPts val="0"/>
              </a:spcAft>
              <a:buClr>
                <a:schemeClr val="dk1"/>
              </a:buClr>
              <a:buSzPts val="750"/>
              <a:buFont typeface="Arial"/>
              <a:buChar char="•"/>
              <a:defRPr sz="750" b="0" i="0" u="none" strike="noStrike" cap="none">
                <a:solidFill>
                  <a:schemeClr val="dk1"/>
                </a:solidFill>
                <a:latin typeface="Arial"/>
                <a:ea typeface="Arial"/>
                <a:cs typeface="Arial"/>
                <a:sym typeface="Arial"/>
              </a:defRPr>
            </a:lvl5pPr>
            <a:lvl6pPr marL="2743200" marR="0" lvl="5" indent="-355600" algn="l" rtl="0">
              <a:spcBef>
                <a:spcPts val="9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182" name="Google Shape;182;p45"/>
          <p:cNvGrpSpPr/>
          <p:nvPr/>
        </p:nvGrpSpPr>
        <p:grpSpPr>
          <a:xfrm>
            <a:off x="0" y="0"/>
            <a:ext cx="9144000" cy="928827"/>
            <a:chOff x="0" y="0"/>
            <a:chExt cx="9144000" cy="928827"/>
          </a:xfrm>
        </p:grpSpPr>
        <p:cxnSp>
          <p:nvCxnSpPr>
            <p:cNvPr id="183" name="Google Shape;183;p45"/>
            <p:cNvCxnSpPr/>
            <p:nvPr/>
          </p:nvCxnSpPr>
          <p:spPr>
            <a:xfrm>
              <a:off x="6099048" y="26122"/>
              <a:ext cx="3044952" cy="0"/>
            </a:xfrm>
            <a:prstGeom prst="straightConnector1">
              <a:avLst/>
            </a:prstGeom>
            <a:noFill/>
            <a:ln w="50800" cap="flat" cmpd="sng">
              <a:solidFill>
                <a:srgbClr val="A5A5A5"/>
              </a:solidFill>
              <a:prstDash val="solid"/>
              <a:round/>
              <a:headEnd type="none" w="sm" len="sm"/>
              <a:tailEnd type="none" w="sm" len="sm"/>
            </a:ln>
          </p:spPr>
        </p:cxnSp>
        <p:cxnSp>
          <p:nvCxnSpPr>
            <p:cNvPr id="184" name="Google Shape;184;p45"/>
            <p:cNvCxnSpPr/>
            <p:nvPr/>
          </p:nvCxnSpPr>
          <p:spPr>
            <a:xfrm>
              <a:off x="0" y="26679"/>
              <a:ext cx="6099048" cy="0"/>
            </a:xfrm>
            <a:prstGeom prst="straightConnector1">
              <a:avLst/>
            </a:prstGeom>
            <a:noFill/>
            <a:ln w="50800" cap="flat" cmpd="sng">
              <a:solidFill>
                <a:srgbClr val="90152A"/>
              </a:solidFill>
              <a:prstDash val="solid"/>
              <a:round/>
              <a:headEnd type="none" w="sm" len="sm"/>
              <a:tailEnd type="none" w="sm" len="sm"/>
            </a:ln>
          </p:spPr>
        </p:cxnSp>
        <p:pic>
          <p:nvPicPr>
            <p:cNvPr id="185" name="Google Shape;185;p45"/>
            <p:cNvPicPr preferRelativeResize="0"/>
            <p:nvPr/>
          </p:nvPicPr>
          <p:blipFill rotWithShape="1">
            <a:blip r:embed="rId4">
              <a:alphaModFix/>
            </a:blip>
            <a:srcRect t="13018" r="68665"/>
            <a:stretch/>
          </p:blipFill>
          <p:spPr>
            <a:xfrm>
              <a:off x="8323018" y="0"/>
              <a:ext cx="588774" cy="928827"/>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ubhead w/ No Bullets">
  <p:cSld name="Subhead w/ No Bullets">
    <p:spTree>
      <p:nvGrpSpPr>
        <p:cNvPr id="1" name="Shape 186"/>
        <p:cNvGrpSpPr/>
        <p:nvPr/>
      </p:nvGrpSpPr>
      <p:grpSpPr>
        <a:xfrm>
          <a:off x="0" y="0"/>
          <a:ext cx="0" cy="0"/>
          <a:chOff x="0" y="0"/>
          <a:chExt cx="0" cy="0"/>
        </a:xfrm>
      </p:grpSpPr>
      <p:sp>
        <p:nvSpPr>
          <p:cNvPr id="187" name="Google Shape;187;p46"/>
          <p:cNvSpPr txBox="1">
            <a:spLocks noGrp="1"/>
          </p:cNvSpPr>
          <p:nvPr>
            <p:ph type="body" idx="1"/>
          </p:nvPr>
        </p:nvSpPr>
        <p:spPr>
          <a:xfrm>
            <a:off x="227013" y="1709351"/>
            <a:ext cx="8691562" cy="4384543"/>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8" name="Google Shape;188;p46"/>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9" name="Google Shape;189;p46"/>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90" name="Google Shape;190;p46"/>
          <p:cNvSpPr txBox="1">
            <a:spLocks noGrp="1"/>
          </p:cNvSpPr>
          <p:nvPr>
            <p:ph type="body" idx="2"/>
          </p:nvPr>
        </p:nvSpPr>
        <p:spPr>
          <a:xfrm>
            <a:off x="227013" y="1006103"/>
            <a:ext cx="8691562"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head w/ No Bullets 2 col">
  <p:cSld name="Subhead w/ No Bullets 2 col">
    <p:spTree>
      <p:nvGrpSpPr>
        <p:cNvPr id="1" name="Shape 191"/>
        <p:cNvGrpSpPr/>
        <p:nvPr/>
      </p:nvGrpSpPr>
      <p:grpSpPr>
        <a:xfrm>
          <a:off x="0" y="0"/>
          <a:ext cx="0" cy="0"/>
          <a:chOff x="0" y="0"/>
          <a:chExt cx="0" cy="0"/>
        </a:xfrm>
      </p:grpSpPr>
      <p:sp>
        <p:nvSpPr>
          <p:cNvPr id="192" name="Google Shape;192;p52"/>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93" name="Google Shape;193;p52"/>
          <p:cNvSpPr txBox="1">
            <a:spLocks noGrp="1"/>
          </p:cNvSpPr>
          <p:nvPr>
            <p:ph type="body" idx="1"/>
          </p:nvPr>
        </p:nvSpPr>
        <p:spPr>
          <a:xfrm>
            <a:off x="227013" y="1709351"/>
            <a:ext cx="4214555" cy="4384543"/>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94" name="Google Shape;194;p52"/>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95" name="Google Shape;195;p52"/>
          <p:cNvSpPr txBox="1">
            <a:spLocks noGrp="1"/>
          </p:cNvSpPr>
          <p:nvPr>
            <p:ph type="body" idx="2"/>
          </p:nvPr>
        </p:nvSpPr>
        <p:spPr>
          <a:xfrm>
            <a:off x="227013" y="1006103"/>
            <a:ext cx="8691562"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96" name="Google Shape;196;p52"/>
          <p:cNvSpPr txBox="1">
            <a:spLocks noGrp="1"/>
          </p:cNvSpPr>
          <p:nvPr>
            <p:ph type="body" idx="3"/>
          </p:nvPr>
        </p:nvSpPr>
        <p:spPr>
          <a:xfrm>
            <a:off x="4620526" y="1709351"/>
            <a:ext cx="4269473" cy="4384543"/>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with no Subhead 2 col">
  <p:cSld name="Title with no Subhead 2 col">
    <p:spTree>
      <p:nvGrpSpPr>
        <p:cNvPr id="1" name="Shape 197"/>
        <p:cNvGrpSpPr/>
        <p:nvPr/>
      </p:nvGrpSpPr>
      <p:grpSpPr>
        <a:xfrm>
          <a:off x="0" y="0"/>
          <a:ext cx="0" cy="0"/>
          <a:chOff x="0" y="0"/>
          <a:chExt cx="0" cy="0"/>
        </a:xfrm>
      </p:grpSpPr>
      <p:sp>
        <p:nvSpPr>
          <p:cNvPr id="198" name="Google Shape;198;p53"/>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99" name="Google Shape;199;p53"/>
          <p:cNvSpPr txBox="1">
            <a:spLocks noGrp="1"/>
          </p:cNvSpPr>
          <p:nvPr>
            <p:ph type="body" idx="1"/>
          </p:nvPr>
        </p:nvSpPr>
        <p:spPr>
          <a:xfrm>
            <a:off x="227013" y="1112109"/>
            <a:ext cx="4248879" cy="4981786"/>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00" name="Google Shape;200;p53"/>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1" name="Google Shape;201;p53"/>
          <p:cNvSpPr txBox="1">
            <a:spLocks noGrp="1"/>
          </p:cNvSpPr>
          <p:nvPr>
            <p:ph type="body" idx="2"/>
          </p:nvPr>
        </p:nvSpPr>
        <p:spPr>
          <a:xfrm>
            <a:off x="4661715" y="1112109"/>
            <a:ext cx="4248879" cy="4981786"/>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losing Slide">
  <p:cSld name="Closing Slide">
    <p:spTree>
      <p:nvGrpSpPr>
        <p:cNvPr id="1" name="Shape 203"/>
        <p:cNvGrpSpPr/>
        <p:nvPr/>
      </p:nvGrpSpPr>
      <p:grpSpPr>
        <a:xfrm>
          <a:off x="0" y="0"/>
          <a:ext cx="0" cy="0"/>
          <a:chOff x="0" y="0"/>
          <a:chExt cx="0" cy="0"/>
        </a:xfrm>
      </p:grpSpPr>
      <p:cxnSp>
        <p:nvCxnSpPr>
          <p:cNvPr id="204" name="Google Shape;204;p50"/>
          <p:cNvCxnSpPr/>
          <p:nvPr/>
        </p:nvCxnSpPr>
        <p:spPr>
          <a:xfrm>
            <a:off x="6099048" y="5232347"/>
            <a:ext cx="3044952" cy="0"/>
          </a:xfrm>
          <a:prstGeom prst="straightConnector1">
            <a:avLst/>
          </a:prstGeom>
          <a:noFill/>
          <a:ln w="50800" cap="flat" cmpd="sng">
            <a:solidFill>
              <a:srgbClr val="DF7023"/>
            </a:solidFill>
            <a:prstDash val="solid"/>
            <a:round/>
            <a:headEnd type="none" w="sm" len="sm"/>
            <a:tailEnd type="none" w="sm" len="sm"/>
          </a:ln>
        </p:spPr>
      </p:cxnSp>
      <p:cxnSp>
        <p:nvCxnSpPr>
          <p:cNvPr id="205" name="Google Shape;205;p50"/>
          <p:cNvCxnSpPr/>
          <p:nvPr/>
        </p:nvCxnSpPr>
        <p:spPr>
          <a:xfrm>
            <a:off x="0" y="5232904"/>
            <a:ext cx="6099048" cy="0"/>
          </a:xfrm>
          <a:prstGeom prst="straightConnector1">
            <a:avLst/>
          </a:prstGeom>
          <a:noFill/>
          <a:ln w="50800" cap="flat" cmpd="sng">
            <a:solidFill>
              <a:srgbClr val="0F787D"/>
            </a:solidFill>
            <a:prstDash val="solid"/>
            <a:round/>
            <a:headEnd type="none" w="sm" len="sm"/>
            <a:tailEnd type="none" w="sm" len="sm"/>
          </a:ln>
        </p:spPr>
      </p:cxnSp>
      <p:sp>
        <p:nvSpPr>
          <p:cNvPr id="206" name="Google Shape;206;p50"/>
          <p:cNvSpPr/>
          <p:nvPr/>
        </p:nvSpPr>
        <p:spPr>
          <a:xfrm>
            <a:off x="0" y="5259512"/>
            <a:ext cx="9144000" cy="1598488"/>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7" name="Google Shape;207;p50"/>
          <p:cNvSpPr txBox="1">
            <a:spLocks noGrp="1"/>
          </p:cNvSpPr>
          <p:nvPr>
            <p:ph type="subTitle" idx="1"/>
          </p:nvPr>
        </p:nvSpPr>
        <p:spPr>
          <a:xfrm>
            <a:off x="1371600" y="5240939"/>
            <a:ext cx="6400800" cy="1298388"/>
          </a:xfrm>
          <a:prstGeom prst="rect">
            <a:avLst/>
          </a:prstGeom>
          <a:noFill/>
          <a:ln>
            <a:noFill/>
          </a:ln>
        </p:spPr>
        <p:txBody>
          <a:bodyPr spcFirstLastPara="1" wrap="square" lIns="91425" tIns="45700" rIns="91425" bIns="45700" anchor="ctr" anchorCtr="0">
            <a:noAutofit/>
          </a:bodyPr>
          <a:lstStyle>
            <a:lvl1pPr marR="0" lvl="0" algn="ctr" rtl="0">
              <a:lnSpc>
                <a:spcPct val="120000"/>
              </a:lnSpc>
              <a:spcBef>
                <a:spcPts val="0"/>
              </a:spcBef>
              <a:spcAft>
                <a:spcPts val="0"/>
              </a:spcAft>
              <a:buClr>
                <a:srgbClr val="3F3F3F"/>
              </a:buClr>
              <a:buSzPts val="1800"/>
              <a:buFont typeface="Arial"/>
              <a:buNone/>
              <a:defRPr sz="1800" b="0" i="0" u="none" strike="noStrike" cap="none">
                <a:solidFill>
                  <a:srgbClr val="3F3F3F"/>
                </a:solidFill>
                <a:latin typeface="Arial"/>
                <a:ea typeface="Arial"/>
                <a:cs typeface="Arial"/>
                <a:sym typeface="Arial"/>
              </a:defRPr>
            </a:lvl1pPr>
            <a:lvl2pPr marR="0" lvl="1" algn="ctr" rtl="0">
              <a:spcBef>
                <a:spcPts val="560"/>
              </a:spcBef>
              <a:spcAft>
                <a:spcPts val="0"/>
              </a:spcAft>
              <a:buClr>
                <a:srgbClr val="888888"/>
              </a:buClr>
              <a:buSzPts val="2800"/>
              <a:buFont typeface="Arial"/>
              <a:buNone/>
              <a:defRPr sz="2800" b="0" i="0" u="none" strike="noStrike" cap="none">
                <a:solidFill>
                  <a:srgbClr val="888888"/>
                </a:solidFill>
                <a:latin typeface="Calibri"/>
                <a:ea typeface="Calibri"/>
                <a:cs typeface="Calibri"/>
                <a:sym typeface="Calibri"/>
              </a:defRPr>
            </a:lvl2pPr>
            <a:lvl3pPr marR="0" lvl="2" algn="ctr" rtl="0">
              <a:spcBef>
                <a:spcPts val="48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3pPr>
            <a:lvl4pPr marR="0" lvl="3"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4pPr>
            <a:lvl5pPr marR="0" lvl="4"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pic>
        <p:nvPicPr>
          <p:cNvPr id="208" name="Google Shape;208;p50" descr="Stevens-Secondary-PMSColor-R.png"/>
          <p:cNvPicPr preferRelativeResize="0"/>
          <p:nvPr/>
        </p:nvPicPr>
        <p:blipFill rotWithShape="1">
          <a:blip r:embed="rId2">
            <a:alphaModFix/>
          </a:blip>
          <a:srcRect/>
          <a:stretch/>
        </p:blipFill>
        <p:spPr>
          <a:xfrm>
            <a:off x="2805428" y="678404"/>
            <a:ext cx="3544298" cy="3028003"/>
          </a:xfrm>
          <a:prstGeom prst="rect">
            <a:avLst/>
          </a:prstGeom>
          <a:noFill/>
          <a:ln>
            <a:noFill/>
          </a:ln>
        </p:spPr>
      </p:pic>
      <p:pic>
        <p:nvPicPr>
          <p:cNvPr id="209" name="Google Shape;209;p50"/>
          <p:cNvPicPr preferRelativeResize="0"/>
          <p:nvPr/>
        </p:nvPicPr>
        <p:blipFill rotWithShape="1">
          <a:blip r:embed="rId3">
            <a:alphaModFix/>
          </a:blip>
          <a:srcRect/>
          <a:stretch/>
        </p:blipFill>
        <p:spPr>
          <a:xfrm>
            <a:off x="3352800" y="4263995"/>
            <a:ext cx="2438400" cy="3683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tevens Seal">
  <p:cSld name="Stevens Seal">
    <p:spTree>
      <p:nvGrpSpPr>
        <p:cNvPr id="1" name="Shape 23"/>
        <p:cNvGrpSpPr/>
        <p:nvPr/>
      </p:nvGrpSpPr>
      <p:grpSpPr>
        <a:xfrm>
          <a:off x="0" y="0"/>
          <a:ext cx="0" cy="0"/>
          <a:chOff x="0" y="0"/>
          <a:chExt cx="0" cy="0"/>
        </a:xfrm>
      </p:grpSpPr>
      <p:pic>
        <p:nvPicPr>
          <p:cNvPr id="24" name="Google Shape;24;p51" descr="seal-Background.jpg"/>
          <p:cNvPicPr preferRelativeResize="0"/>
          <p:nvPr/>
        </p:nvPicPr>
        <p:blipFill rotWithShape="1">
          <a:blip r:embed="rId2">
            <a:alphaModFix/>
          </a:blip>
          <a:srcRect/>
          <a:stretch/>
        </p:blipFill>
        <p:spPr>
          <a:xfrm>
            <a:off x="3786187" y="0"/>
            <a:ext cx="5357813" cy="6858000"/>
          </a:xfrm>
          <a:prstGeom prst="rect">
            <a:avLst/>
          </a:prstGeom>
          <a:noFill/>
          <a:ln>
            <a:noFill/>
          </a:ln>
        </p:spPr>
      </p:pic>
      <p:sp>
        <p:nvSpPr>
          <p:cNvPr id="25" name="Google Shape;25;p51"/>
          <p:cNvSpPr txBox="1">
            <a:spLocks noGrp="1"/>
          </p:cNvSpPr>
          <p:nvPr>
            <p:ph type="body" idx="1"/>
          </p:nvPr>
        </p:nvSpPr>
        <p:spPr>
          <a:xfrm>
            <a:off x="115889" y="4898571"/>
            <a:ext cx="5008936" cy="125616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2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6" name="Google Shape;26;p51"/>
          <p:cNvSpPr txBox="1">
            <a:spLocks noGrp="1"/>
          </p:cNvSpPr>
          <p:nvPr>
            <p:ph type="body" idx="2"/>
          </p:nvPr>
        </p:nvSpPr>
        <p:spPr>
          <a:xfrm>
            <a:off x="123825" y="3534870"/>
            <a:ext cx="4993528" cy="120468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2000"/>
              <a:buFont typeface="Arial"/>
              <a:buNone/>
              <a:defRPr sz="2000" b="0" i="1"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7" name="Google Shape;27;p51"/>
          <p:cNvSpPr txBox="1">
            <a:spLocks noGrp="1"/>
          </p:cNvSpPr>
          <p:nvPr>
            <p:ph type="body" idx="3"/>
          </p:nvPr>
        </p:nvSpPr>
        <p:spPr>
          <a:xfrm>
            <a:off x="123825" y="1725705"/>
            <a:ext cx="5000999" cy="164886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28" name="Google Shape;28;p51"/>
          <p:cNvGrpSpPr/>
          <p:nvPr/>
        </p:nvGrpSpPr>
        <p:grpSpPr>
          <a:xfrm>
            <a:off x="0" y="12207"/>
            <a:ext cx="9144000" cy="557"/>
            <a:chOff x="0" y="12207"/>
            <a:chExt cx="9144000" cy="557"/>
          </a:xfrm>
        </p:grpSpPr>
        <p:cxnSp>
          <p:nvCxnSpPr>
            <p:cNvPr id="29" name="Google Shape;29;p51"/>
            <p:cNvCxnSpPr/>
            <p:nvPr/>
          </p:nvCxnSpPr>
          <p:spPr>
            <a:xfrm rot="10800000">
              <a:off x="0" y="12207"/>
              <a:ext cx="3044952" cy="0"/>
            </a:xfrm>
            <a:prstGeom prst="straightConnector1">
              <a:avLst/>
            </a:prstGeom>
            <a:noFill/>
            <a:ln w="50800" cap="flat" cmpd="sng">
              <a:solidFill>
                <a:srgbClr val="A5A5A5"/>
              </a:solidFill>
              <a:prstDash val="solid"/>
              <a:round/>
              <a:headEnd type="none" w="sm" len="sm"/>
              <a:tailEnd type="none" w="sm" len="sm"/>
            </a:ln>
          </p:spPr>
        </p:cxnSp>
        <p:cxnSp>
          <p:nvCxnSpPr>
            <p:cNvPr id="30" name="Google Shape;30;p51"/>
            <p:cNvCxnSpPr/>
            <p:nvPr/>
          </p:nvCxnSpPr>
          <p:spPr>
            <a:xfrm rot="10800000">
              <a:off x="3044952" y="12764"/>
              <a:ext cx="6099048" cy="0"/>
            </a:xfrm>
            <a:prstGeom prst="straightConnector1">
              <a:avLst/>
            </a:prstGeom>
            <a:noFill/>
            <a:ln w="50800" cap="flat" cmpd="sng">
              <a:solidFill>
                <a:srgbClr val="90152A"/>
              </a:solidFill>
              <a:prstDash val="solid"/>
              <a:round/>
              <a:headEnd type="none" w="sm" len="sm"/>
              <a:tailEnd type="none" w="sm" len="sm"/>
            </a:ln>
          </p:spPr>
        </p:cxnSp>
      </p:grpSp>
      <p:pic>
        <p:nvPicPr>
          <p:cNvPr id="31" name="Google Shape;31;p51" descr="top-logo.png"/>
          <p:cNvPicPr preferRelativeResize="0"/>
          <p:nvPr/>
        </p:nvPicPr>
        <p:blipFill rotWithShape="1">
          <a:blip r:embed="rId3">
            <a:alphaModFix/>
          </a:blip>
          <a:srcRect/>
          <a:stretch/>
        </p:blipFill>
        <p:spPr>
          <a:xfrm>
            <a:off x="244475" y="-6350"/>
            <a:ext cx="2298700" cy="1306365"/>
          </a:xfrm>
          <a:prstGeom prst="rect">
            <a:avLst/>
          </a:prstGeom>
          <a:noFill/>
          <a:ln>
            <a:noFill/>
          </a:ln>
        </p:spPr>
      </p:pic>
      <p:grpSp>
        <p:nvGrpSpPr>
          <p:cNvPr id="32" name="Google Shape;32;p51"/>
          <p:cNvGrpSpPr/>
          <p:nvPr/>
        </p:nvGrpSpPr>
        <p:grpSpPr>
          <a:xfrm>
            <a:off x="0" y="6419355"/>
            <a:ext cx="9144000" cy="438645"/>
            <a:chOff x="0" y="4172975"/>
            <a:chExt cx="9144000" cy="438645"/>
          </a:xfrm>
        </p:grpSpPr>
        <p:cxnSp>
          <p:nvCxnSpPr>
            <p:cNvPr id="33" name="Google Shape;33;p51"/>
            <p:cNvCxnSpPr/>
            <p:nvPr/>
          </p:nvCxnSpPr>
          <p:spPr>
            <a:xfrm rot="10800000">
              <a:off x="0" y="4172975"/>
              <a:ext cx="3044952" cy="0"/>
            </a:xfrm>
            <a:prstGeom prst="straightConnector1">
              <a:avLst/>
            </a:prstGeom>
            <a:noFill/>
            <a:ln w="50800" cap="flat" cmpd="sng">
              <a:solidFill>
                <a:srgbClr val="DF7023"/>
              </a:solidFill>
              <a:prstDash val="solid"/>
              <a:round/>
              <a:headEnd type="none" w="sm" len="sm"/>
              <a:tailEnd type="none" w="sm" len="sm"/>
            </a:ln>
          </p:spPr>
        </p:cxnSp>
        <p:cxnSp>
          <p:nvCxnSpPr>
            <p:cNvPr id="34" name="Google Shape;34;p51"/>
            <p:cNvCxnSpPr/>
            <p:nvPr/>
          </p:nvCxnSpPr>
          <p:spPr>
            <a:xfrm rot="10800000">
              <a:off x="3044952" y="4173532"/>
              <a:ext cx="6099048" cy="0"/>
            </a:xfrm>
            <a:prstGeom prst="straightConnector1">
              <a:avLst/>
            </a:prstGeom>
            <a:noFill/>
            <a:ln w="50800" cap="flat" cmpd="sng">
              <a:solidFill>
                <a:srgbClr val="0F787D"/>
              </a:solidFill>
              <a:prstDash val="solid"/>
              <a:round/>
              <a:headEnd type="none" w="sm" len="sm"/>
              <a:tailEnd type="none" w="sm" len="sm"/>
            </a:ln>
          </p:spPr>
        </p:cxnSp>
        <p:sp>
          <p:nvSpPr>
            <p:cNvPr id="35" name="Google Shape;35;p51"/>
            <p:cNvSpPr/>
            <p:nvPr/>
          </p:nvSpPr>
          <p:spPr>
            <a:xfrm>
              <a:off x="0" y="4200140"/>
              <a:ext cx="9144000" cy="41148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NYC">
  <p:cSld name="NYC">
    <p:spTree>
      <p:nvGrpSpPr>
        <p:cNvPr id="1" name="Shape 38"/>
        <p:cNvGrpSpPr/>
        <p:nvPr/>
      </p:nvGrpSpPr>
      <p:grpSpPr>
        <a:xfrm>
          <a:off x="0" y="0"/>
          <a:ext cx="0" cy="0"/>
          <a:chOff x="0" y="0"/>
          <a:chExt cx="0" cy="0"/>
        </a:xfrm>
      </p:grpSpPr>
      <p:pic>
        <p:nvPicPr>
          <p:cNvPr id="39" name="Google Shape;39;p38"/>
          <p:cNvPicPr preferRelativeResize="0"/>
          <p:nvPr/>
        </p:nvPicPr>
        <p:blipFill rotWithShape="1">
          <a:blip r:embed="rId2">
            <a:alphaModFix/>
          </a:blip>
          <a:srcRect/>
          <a:stretch/>
        </p:blipFill>
        <p:spPr>
          <a:xfrm>
            <a:off x="0" y="0"/>
            <a:ext cx="9144000" cy="6858000"/>
          </a:xfrm>
          <a:prstGeom prst="rect">
            <a:avLst/>
          </a:prstGeom>
          <a:noFill/>
          <a:ln>
            <a:noFill/>
          </a:ln>
        </p:spPr>
      </p:pic>
      <p:grpSp>
        <p:nvGrpSpPr>
          <p:cNvPr id="40" name="Google Shape;40;p38"/>
          <p:cNvGrpSpPr/>
          <p:nvPr/>
        </p:nvGrpSpPr>
        <p:grpSpPr>
          <a:xfrm>
            <a:off x="0" y="6419355"/>
            <a:ext cx="9144000" cy="438645"/>
            <a:chOff x="0" y="3956541"/>
            <a:chExt cx="9144000" cy="438645"/>
          </a:xfrm>
        </p:grpSpPr>
        <p:cxnSp>
          <p:nvCxnSpPr>
            <p:cNvPr id="41" name="Google Shape;41;p38"/>
            <p:cNvCxnSpPr/>
            <p:nvPr/>
          </p:nvCxnSpPr>
          <p:spPr>
            <a:xfrm>
              <a:off x="6099048" y="3956541"/>
              <a:ext cx="3044952" cy="0"/>
            </a:xfrm>
            <a:prstGeom prst="straightConnector1">
              <a:avLst/>
            </a:prstGeom>
            <a:noFill/>
            <a:ln w="50800" cap="flat" cmpd="sng">
              <a:solidFill>
                <a:srgbClr val="DF7023"/>
              </a:solidFill>
              <a:prstDash val="solid"/>
              <a:round/>
              <a:headEnd type="none" w="sm" len="sm"/>
              <a:tailEnd type="none" w="sm" len="sm"/>
            </a:ln>
          </p:spPr>
        </p:cxnSp>
        <p:cxnSp>
          <p:nvCxnSpPr>
            <p:cNvPr id="42" name="Google Shape;42;p38"/>
            <p:cNvCxnSpPr/>
            <p:nvPr/>
          </p:nvCxnSpPr>
          <p:spPr>
            <a:xfrm>
              <a:off x="0" y="3957098"/>
              <a:ext cx="6099048" cy="0"/>
            </a:xfrm>
            <a:prstGeom prst="straightConnector1">
              <a:avLst/>
            </a:prstGeom>
            <a:noFill/>
            <a:ln w="50800" cap="flat" cmpd="sng">
              <a:solidFill>
                <a:srgbClr val="0F787D"/>
              </a:solidFill>
              <a:prstDash val="solid"/>
              <a:round/>
              <a:headEnd type="none" w="sm" len="sm"/>
              <a:tailEnd type="none" w="sm" len="sm"/>
            </a:ln>
          </p:spPr>
        </p:cxnSp>
        <p:sp>
          <p:nvSpPr>
            <p:cNvPr id="43" name="Google Shape;43;p38"/>
            <p:cNvSpPr/>
            <p:nvPr/>
          </p:nvSpPr>
          <p:spPr>
            <a:xfrm>
              <a:off x="0" y="3983706"/>
              <a:ext cx="9144000" cy="41148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pic>
        <p:nvPicPr>
          <p:cNvPr id="44" name="Google Shape;44;p38"/>
          <p:cNvPicPr preferRelativeResize="0"/>
          <p:nvPr/>
        </p:nvPicPr>
        <p:blipFill rotWithShape="1">
          <a:blip r:embed="rId3">
            <a:alphaModFix/>
          </a:blip>
          <a:srcRect/>
          <a:stretch/>
        </p:blipFill>
        <p:spPr>
          <a:xfrm>
            <a:off x="5391150" y="6584950"/>
            <a:ext cx="2933700" cy="127000"/>
          </a:xfrm>
          <a:prstGeom prst="rect">
            <a:avLst/>
          </a:prstGeom>
          <a:noFill/>
          <a:ln>
            <a:noFill/>
          </a:ln>
        </p:spPr>
      </p:pic>
      <p:sp>
        <p:nvSpPr>
          <p:cNvPr id="45" name="Google Shape;45;p38"/>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46" name="Google Shape;46;p38"/>
          <p:cNvSpPr txBox="1">
            <a:spLocks noGrp="1"/>
          </p:cNvSpPr>
          <p:nvPr>
            <p:ph type="body" idx="1"/>
          </p:nvPr>
        </p:nvSpPr>
        <p:spPr>
          <a:xfrm>
            <a:off x="227013" y="1709351"/>
            <a:ext cx="4242014" cy="4384542"/>
          </a:xfrm>
          <a:prstGeom prst="rect">
            <a:avLst/>
          </a:prstGeom>
          <a:noFill/>
          <a:ln>
            <a:noFill/>
          </a:ln>
        </p:spPr>
        <p:txBody>
          <a:bodyPr spcFirstLastPara="1" wrap="square" lIns="91425" tIns="45700" rIns="91425" bIns="45700" anchor="t" anchorCtr="0">
            <a:noAutofit/>
          </a:bodyPr>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7" name="Google Shape;47;p38"/>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8" name="Google Shape;48;p38"/>
          <p:cNvSpPr txBox="1">
            <a:spLocks noGrp="1"/>
          </p:cNvSpPr>
          <p:nvPr>
            <p:ph type="body" idx="2"/>
          </p:nvPr>
        </p:nvSpPr>
        <p:spPr>
          <a:xfrm>
            <a:off x="227013" y="1006103"/>
            <a:ext cx="7317473"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49" name="Google Shape;49;p38"/>
          <p:cNvGrpSpPr/>
          <p:nvPr/>
        </p:nvGrpSpPr>
        <p:grpSpPr>
          <a:xfrm>
            <a:off x="0" y="0"/>
            <a:ext cx="9144000" cy="928827"/>
            <a:chOff x="0" y="0"/>
            <a:chExt cx="9144000" cy="928827"/>
          </a:xfrm>
        </p:grpSpPr>
        <p:cxnSp>
          <p:nvCxnSpPr>
            <p:cNvPr id="50" name="Google Shape;50;p38"/>
            <p:cNvCxnSpPr/>
            <p:nvPr/>
          </p:nvCxnSpPr>
          <p:spPr>
            <a:xfrm>
              <a:off x="6099048" y="26122"/>
              <a:ext cx="3044952" cy="0"/>
            </a:xfrm>
            <a:prstGeom prst="straightConnector1">
              <a:avLst/>
            </a:prstGeom>
            <a:noFill/>
            <a:ln w="50800" cap="flat" cmpd="sng">
              <a:solidFill>
                <a:srgbClr val="A5A5A5"/>
              </a:solidFill>
              <a:prstDash val="solid"/>
              <a:round/>
              <a:headEnd type="none" w="sm" len="sm"/>
              <a:tailEnd type="none" w="sm" len="sm"/>
            </a:ln>
          </p:spPr>
        </p:cxnSp>
        <p:cxnSp>
          <p:nvCxnSpPr>
            <p:cNvPr id="51" name="Google Shape;51;p38"/>
            <p:cNvCxnSpPr/>
            <p:nvPr/>
          </p:nvCxnSpPr>
          <p:spPr>
            <a:xfrm>
              <a:off x="0" y="26679"/>
              <a:ext cx="6099048" cy="0"/>
            </a:xfrm>
            <a:prstGeom prst="straightConnector1">
              <a:avLst/>
            </a:prstGeom>
            <a:noFill/>
            <a:ln w="50800" cap="flat" cmpd="sng">
              <a:solidFill>
                <a:srgbClr val="90152A"/>
              </a:solidFill>
              <a:prstDash val="solid"/>
              <a:round/>
              <a:headEnd type="none" w="sm" len="sm"/>
              <a:tailEnd type="none" w="sm" len="sm"/>
            </a:ln>
          </p:spPr>
        </p:cxnSp>
        <p:pic>
          <p:nvPicPr>
            <p:cNvPr id="52" name="Google Shape;52;p38"/>
            <p:cNvPicPr preferRelativeResize="0"/>
            <p:nvPr/>
          </p:nvPicPr>
          <p:blipFill rotWithShape="1">
            <a:blip r:embed="rId4">
              <a:alphaModFix/>
            </a:blip>
            <a:srcRect t="13018" r="68665"/>
            <a:stretch/>
          </p:blipFill>
          <p:spPr>
            <a:xfrm>
              <a:off x="8323018" y="0"/>
              <a:ext cx="588774" cy="928827"/>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AS">
  <p:cSld name="EAS">
    <p:spTree>
      <p:nvGrpSpPr>
        <p:cNvPr id="1" name="Shape 53"/>
        <p:cNvGrpSpPr/>
        <p:nvPr/>
      </p:nvGrpSpPr>
      <p:grpSpPr>
        <a:xfrm>
          <a:off x="0" y="0"/>
          <a:ext cx="0" cy="0"/>
          <a:chOff x="0" y="0"/>
          <a:chExt cx="0" cy="0"/>
        </a:xfrm>
      </p:grpSpPr>
      <p:pic>
        <p:nvPicPr>
          <p:cNvPr id="54" name="Google Shape;54;p42"/>
          <p:cNvPicPr preferRelativeResize="0"/>
          <p:nvPr/>
        </p:nvPicPr>
        <p:blipFill rotWithShape="1">
          <a:blip r:embed="rId2">
            <a:alphaModFix/>
          </a:blip>
          <a:srcRect/>
          <a:stretch/>
        </p:blipFill>
        <p:spPr>
          <a:xfrm>
            <a:off x="0" y="0"/>
            <a:ext cx="9144000" cy="6858000"/>
          </a:xfrm>
          <a:prstGeom prst="rect">
            <a:avLst/>
          </a:prstGeom>
          <a:noFill/>
          <a:ln>
            <a:noFill/>
          </a:ln>
        </p:spPr>
      </p:pic>
      <p:grpSp>
        <p:nvGrpSpPr>
          <p:cNvPr id="55" name="Google Shape;55;p42"/>
          <p:cNvGrpSpPr/>
          <p:nvPr/>
        </p:nvGrpSpPr>
        <p:grpSpPr>
          <a:xfrm>
            <a:off x="0" y="6419355"/>
            <a:ext cx="9144000" cy="438645"/>
            <a:chOff x="0" y="3956541"/>
            <a:chExt cx="9144000" cy="438645"/>
          </a:xfrm>
        </p:grpSpPr>
        <p:cxnSp>
          <p:nvCxnSpPr>
            <p:cNvPr id="56" name="Google Shape;56;p42"/>
            <p:cNvCxnSpPr/>
            <p:nvPr/>
          </p:nvCxnSpPr>
          <p:spPr>
            <a:xfrm>
              <a:off x="6099048" y="3956541"/>
              <a:ext cx="3044952" cy="0"/>
            </a:xfrm>
            <a:prstGeom prst="straightConnector1">
              <a:avLst/>
            </a:prstGeom>
            <a:noFill/>
            <a:ln w="50800" cap="flat" cmpd="sng">
              <a:solidFill>
                <a:srgbClr val="DF7023"/>
              </a:solidFill>
              <a:prstDash val="solid"/>
              <a:round/>
              <a:headEnd type="none" w="sm" len="sm"/>
              <a:tailEnd type="none" w="sm" len="sm"/>
            </a:ln>
          </p:spPr>
        </p:cxnSp>
        <p:cxnSp>
          <p:nvCxnSpPr>
            <p:cNvPr id="57" name="Google Shape;57;p42"/>
            <p:cNvCxnSpPr/>
            <p:nvPr/>
          </p:nvCxnSpPr>
          <p:spPr>
            <a:xfrm>
              <a:off x="0" y="3957098"/>
              <a:ext cx="6099048" cy="0"/>
            </a:xfrm>
            <a:prstGeom prst="straightConnector1">
              <a:avLst/>
            </a:prstGeom>
            <a:noFill/>
            <a:ln w="50800" cap="flat" cmpd="sng">
              <a:solidFill>
                <a:srgbClr val="0F787D"/>
              </a:solidFill>
              <a:prstDash val="solid"/>
              <a:round/>
              <a:headEnd type="none" w="sm" len="sm"/>
              <a:tailEnd type="none" w="sm" len="sm"/>
            </a:ln>
          </p:spPr>
        </p:cxnSp>
        <p:sp>
          <p:nvSpPr>
            <p:cNvPr id="58" name="Google Shape;58;p42"/>
            <p:cNvSpPr/>
            <p:nvPr/>
          </p:nvSpPr>
          <p:spPr>
            <a:xfrm>
              <a:off x="0" y="3983706"/>
              <a:ext cx="9144000" cy="41148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59" name="Google Shape;59;p42"/>
          <p:cNvPicPr preferRelativeResize="0"/>
          <p:nvPr/>
        </p:nvPicPr>
        <p:blipFill rotWithShape="1">
          <a:blip r:embed="rId3">
            <a:alphaModFix/>
          </a:blip>
          <a:srcRect/>
          <a:stretch/>
        </p:blipFill>
        <p:spPr>
          <a:xfrm>
            <a:off x="5391150" y="6584950"/>
            <a:ext cx="2933700" cy="127000"/>
          </a:xfrm>
          <a:prstGeom prst="rect">
            <a:avLst/>
          </a:prstGeom>
          <a:noFill/>
          <a:ln>
            <a:noFill/>
          </a:ln>
        </p:spPr>
      </p:pic>
      <p:sp>
        <p:nvSpPr>
          <p:cNvPr id="60" name="Google Shape;60;p42"/>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61" name="Google Shape;61;p42"/>
          <p:cNvSpPr txBox="1">
            <a:spLocks noGrp="1"/>
          </p:cNvSpPr>
          <p:nvPr>
            <p:ph type="body" idx="1"/>
          </p:nvPr>
        </p:nvSpPr>
        <p:spPr>
          <a:xfrm>
            <a:off x="227013" y="1709351"/>
            <a:ext cx="4242014" cy="4384542"/>
          </a:xfrm>
          <a:prstGeom prst="rect">
            <a:avLst/>
          </a:prstGeom>
          <a:noFill/>
          <a:ln>
            <a:noFill/>
          </a:ln>
        </p:spPr>
        <p:txBody>
          <a:bodyPr spcFirstLastPara="1" wrap="square" lIns="91425" tIns="45700" rIns="91425" bIns="45700" anchor="t" anchorCtr="0">
            <a:noAutofit/>
          </a:bodyPr>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2" name="Google Shape;62;p42"/>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42"/>
          <p:cNvSpPr txBox="1">
            <a:spLocks noGrp="1"/>
          </p:cNvSpPr>
          <p:nvPr>
            <p:ph type="body" idx="2"/>
          </p:nvPr>
        </p:nvSpPr>
        <p:spPr>
          <a:xfrm>
            <a:off x="227013" y="1006103"/>
            <a:ext cx="7317473"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64" name="Google Shape;64;p42"/>
          <p:cNvGrpSpPr/>
          <p:nvPr/>
        </p:nvGrpSpPr>
        <p:grpSpPr>
          <a:xfrm>
            <a:off x="0" y="0"/>
            <a:ext cx="9144000" cy="928827"/>
            <a:chOff x="0" y="0"/>
            <a:chExt cx="9144000" cy="928827"/>
          </a:xfrm>
        </p:grpSpPr>
        <p:cxnSp>
          <p:nvCxnSpPr>
            <p:cNvPr id="65" name="Google Shape;65;p42"/>
            <p:cNvCxnSpPr/>
            <p:nvPr/>
          </p:nvCxnSpPr>
          <p:spPr>
            <a:xfrm>
              <a:off x="6099048" y="26122"/>
              <a:ext cx="3044952" cy="0"/>
            </a:xfrm>
            <a:prstGeom prst="straightConnector1">
              <a:avLst/>
            </a:prstGeom>
            <a:noFill/>
            <a:ln w="50800" cap="flat" cmpd="sng">
              <a:solidFill>
                <a:srgbClr val="A5A5A5"/>
              </a:solidFill>
              <a:prstDash val="solid"/>
              <a:round/>
              <a:headEnd type="none" w="sm" len="sm"/>
              <a:tailEnd type="none" w="sm" len="sm"/>
            </a:ln>
          </p:spPr>
        </p:cxnSp>
        <p:cxnSp>
          <p:nvCxnSpPr>
            <p:cNvPr id="66" name="Google Shape;66;p42"/>
            <p:cNvCxnSpPr/>
            <p:nvPr/>
          </p:nvCxnSpPr>
          <p:spPr>
            <a:xfrm>
              <a:off x="0" y="26679"/>
              <a:ext cx="6099048" cy="0"/>
            </a:xfrm>
            <a:prstGeom prst="straightConnector1">
              <a:avLst/>
            </a:prstGeom>
            <a:noFill/>
            <a:ln w="50800" cap="flat" cmpd="sng">
              <a:solidFill>
                <a:srgbClr val="90152A"/>
              </a:solidFill>
              <a:prstDash val="solid"/>
              <a:round/>
              <a:headEnd type="none" w="sm" len="sm"/>
              <a:tailEnd type="none" w="sm" len="sm"/>
            </a:ln>
          </p:spPr>
        </p:cxnSp>
        <p:pic>
          <p:nvPicPr>
            <p:cNvPr id="67" name="Google Shape;67;p42"/>
            <p:cNvPicPr preferRelativeResize="0"/>
            <p:nvPr/>
          </p:nvPicPr>
          <p:blipFill rotWithShape="1">
            <a:blip r:embed="rId4">
              <a:alphaModFix/>
            </a:blip>
            <a:srcRect t="13018" r="68665"/>
            <a:stretch/>
          </p:blipFill>
          <p:spPr>
            <a:xfrm>
              <a:off x="8323018" y="0"/>
              <a:ext cx="588774" cy="928827"/>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ife long returns">
  <p:cSld name="Life long returns">
    <p:spTree>
      <p:nvGrpSpPr>
        <p:cNvPr id="1" name="Shape 68"/>
        <p:cNvGrpSpPr/>
        <p:nvPr/>
      </p:nvGrpSpPr>
      <p:grpSpPr>
        <a:xfrm>
          <a:off x="0" y="0"/>
          <a:ext cx="0" cy="0"/>
          <a:chOff x="0" y="0"/>
          <a:chExt cx="0" cy="0"/>
        </a:xfrm>
      </p:grpSpPr>
      <p:pic>
        <p:nvPicPr>
          <p:cNvPr id="69" name="Google Shape;69;p43" descr="returns-Background.jpg"/>
          <p:cNvPicPr preferRelativeResize="0"/>
          <p:nvPr/>
        </p:nvPicPr>
        <p:blipFill rotWithShape="1">
          <a:blip r:embed="rId2">
            <a:alphaModFix/>
          </a:blip>
          <a:srcRect/>
          <a:stretch/>
        </p:blipFill>
        <p:spPr>
          <a:xfrm>
            <a:off x="3786187" y="0"/>
            <a:ext cx="5357813" cy="6858000"/>
          </a:xfrm>
          <a:prstGeom prst="rect">
            <a:avLst/>
          </a:prstGeom>
          <a:noFill/>
          <a:ln>
            <a:noFill/>
          </a:ln>
        </p:spPr>
      </p:pic>
      <p:grpSp>
        <p:nvGrpSpPr>
          <p:cNvPr id="70" name="Google Shape;70;p43"/>
          <p:cNvGrpSpPr/>
          <p:nvPr/>
        </p:nvGrpSpPr>
        <p:grpSpPr>
          <a:xfrm>
            <a:off x="0" y="6419355"/>
            <a:ext cx="9144000" cy="438645"/>
            <a:chOff x="0" y="3956541"/>
            <a:chExt cx="9144000" cy="438645"/>
          </a:xfrm>
        </p:grpSpPr>
        <p:cxnSp>
          <p:nvCxnSpPr>
            <p:cNvPr id="71" name="Google Shape;71;p43"/>
            <p:cNvCxnSpPr/>
            <p:nvPr/>
          </p:nvCxnSpPr>
          <p:spPr>
            <a:xfrm>
              <a:off x="6099048" y="3956541"/>
              <a:ext cx="3044952" cy="0"/>
            </a:xfrm>
            <a:prstGeom prst="straightConnector1">
              <a:avLst/>
            </a:prstGeom>
            <a:noFill/>
            <a:ln w="50800" cap="flat" cmpd="sng">
              <a:solidFill>
                <a:srgbClr val="DF7023"/>
              </a:solidFill>
              <a:prstDash val="solid"/>
              <a:round/>
              <a:headEnd type="none" w="sm" len="sm"/>
              <a:tailEnd type="none" w="sm" len="sm"/>
            </a:ln>
          </p:spPr>
        </p:cxnSp>
        <p:cxnSp>
          <p:nvCxnSpPr>
            <p:cNvPr id="72" name="Google Shape;72;p43"/>
            <p:cNvCxnSpPr/>
            <p:nvPr/>
          </p:nvCxnSpPr>
          <p:spPr>
            <a:xfrm>
              <a:off x="0" y="3957098"/>
              <a:ext cx="6099048" cy="0"/>
            </a:xfrm>
            <a:prstGeom prst="straightConnector1">
              <a:avLst/>
            </a:prstGeom>
            <a:noFill/>
            <a:ln w="50800" cap="flat" cmpd="sng">
              <a:solidFill>
                <a:srgbClr val="0F787D"/>
              </a:solidFill>
              <a:prstDash val="solid"/>
              <a:round/>
              <a:headEnd type="none" w="sm" len="sm"/>
              <a:tailEnd type="none" w="sm" len="sm"/>
            </a:ln>
          </p:spPr>
        </p:cxnSp>
        <p:sp>
          <p:nvSpPr>
            <p:cNvPr id="73" name="Google Shape;73;p43"/>
            <p:cNvSpPr/>
            <p:nvPr/>
          </p:nvSpPr>
          <p:spPr>
            <a:xfrm>
              <a:off x="0" y="3983706"/>
              <a:ext cx="9144000" cy="41148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74" name="Google Shape;74;p43"/>
          <p:cNvPicPr preferRelativeResize="0"/>
          <p:nvPr/>
        </p:nvPicPr>
        <p:blipFill rotWithShape="1">
          <a:blip r:embed="rId3">
            <a:alphaModFix/>
          </a:blip>
          <a:srcRect/>
          <a:stretch/>
        </p:blipFill>
        <p:spPr>
          <a:xfrm>
            <a:off x="5391150" y="6584950"/>
            <a:ext cx="2933700" cy="127000"/>
          </a:xfrm>
          <a:prstGeom prst="rect">
            <a:avLst/>
          </a:prstGeom>
          <a:noFill/>
          <a:ln>
            <a:noFill/>
          </a:ln>
        </p:spPr>
      </p:pic>
      <p:sp>
        <p:nvSpPr>
          <p:cNvPr id="75" name="Google Shape;75;p43"/>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76" name="Google Shape;76;p43"/>
          <p:cNvSpPr txBox="1">
            <a:spLocks noGrp="1"/>
          </p:cNvSpPr>
          <p:nvPr>
            <p:ph type="body" idx="1"/>
          </p:nvPr>
        </p:nvSpPr>
        <p:spPr>
          <a:xfrm>
            <a:off x="227013" y="1709351"/>
            <a:ext cx="4242014" cy="4384542"/>
          </a:xfrm>
          <a:prstGeom prst="rect">
            <a:avLst/>
          </a:prstGeom>
          <a:noFill/>
          <a:ln>
            <a:noFill/>
          </a:ln>
        </p:spPr>
        <p:txBody>
          <a:bodyPr spcFirstLastPara="1" wrap="square" lIns="91425" tIns="45700" rIns="91425" bIns="45700" anchor="t" anchorCtr="0">
            <a:noAutofit/>
          </a:bodyPr>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7" name="Google Shape;77;p43"/>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8" name="Google Shape;78;p43"/>
          <p:cNvSpPr txBox="1">
            <a:spLocks noGrp="1"/>
          </p:cNvSpPr>
          <p:nvPr>
            <p:ph type="body" idx="2"/>
          </p:nvPr>
        </p:nvSpPr>
        <p:spPr>
          <a:xfrm>
            <a:off x="227013" y="1006103"/>
            <a:ext cx="7317473"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79" name="Google Shape;79;p43"/>
          <p:cNvGrpSpPr/>
          <p:nvPr/>
        </p:nvGrpSpPr>
        <p:grpSpPr>
          <a:xfrm>
            <a:off x="0" y="0"/>
            <a:ext cx="9144000" cy="928827"/>
            <a:chOff x="0" y="0"/>
            <a:chExt cx="9144000" cy="928827"/>
          </a:xfrm>
        </p:grpSpPr>
        <p:cxnSp>
          <p:nvCxnSpPr>
            <p:cNvPr id="80" name="Google Shape;80;p43"/>
            <p:cNvCxnSpPr/>
            <p:nvPr/>
          </p:nvCxnSpPr>
          <p:spPr>
            <a:xfrm>
              <a:off x="6099048" y="26122"/>
              <a:ext cx="3044952" cy="0"/>
            </a:xfrm>
            <a:prstGeom prst="straightConnector1">
              <a:avLst/>
            </a:prstGeom>
            <a:noFill/>
            <a:ln w="50800" cap="flat" cmpd="sng">
              <a:solidFill>
                <a:srgbClr val="A5A5A5"/>
              </a:solidFill>
              <a:prstDash val="solid"/>
              <a:round/>
              <a:headEnd type="none" w="sm" len="sm"/>
              <a:tailEnd type="none" w="sm" len="sm"/>
            </a:ln>
          </p:spPr>
        </p:cxnSp>
        <p:cxnSp>
          <p:nvCxnSpPr>
            <p:cNvPr id="81" name="Google Shape;81;p43"/>
            <p:cNvCxnSpPr/>
            <p:nvPr/>
          </p:nvCxnSpPr>
          <p:spPr>
            <a:xfrm>
              <a:off x="0" y="26679"/>
              <a:ext cx="6099048" cy="0"/>
            </a:xfrm>
            <a:prstGeom prst="straightConnector1">
              <a:avLst/>
            </a:prstGeom>
            <a:noFill/>
            <a:ln w="50800" cap="flat" cmpd="sng">
              <a:solidFill>
                <a:srgbClr val="90152A"/>
              </a:solidFill>
              <a:prstDash val="solid"/>
              <a:round/>
              <a:headEnd type="none" w="sm" len="sm"/>
              <a:tailEnd type="none" w="sm" len="sm"/>
            </a:ln>
          </p:spPr>
        </p:cxnSp>
        <p:pic>
          <p:nvPicPr>
            <p:cNvPr id="82" name="Google Shape;82;p43"/>
            <p:cNvPicPr preferRelativeResize="0"/>
            <p:nvPr/>
          </p:nvPicPr>
          <p:blipFill rotWithShape="1">
            <a:blip r:embed="rId4">
              <a:alphaModFix/>
            </a:blip>
            <a:srcRect t="13018" r="68665"/>
            <a:stretch/>
          </p:blipFill>
          <p:spPr>
            <a:xfrm>
              <a:off x="8323018" y="0"/>
              <a:ext cx="588774" cy="928827"/>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Humanities">
  <p:cSld name="Humanities">
    <p:spTree>
      <p:nvGrpSpPr>
        <p:cNvPr id="1" name="Shape 83"/>
        <p:cNvGrpSpPr/>
        <p:nvPr/>
      </p:nvGrpSpPr>
      <p:grpSpPr>
        <a:xfrm>
          <a:off x="0" y="0"/>
          <a:ext cx="0" cy="0"/>
          <a:chOff x="0" y="0"/>
          <a:chExt cx="0" cy="0"/>
        </a:xfrm>
      </p:grpSpPr>
      <p:pic>
        <p:nvPicPr>
          <p:cNvPr id="84" name="Google Shape;84;p47" descr="humanities-Backgrounds.jpg"/>
          <p:cNvPicPr preferRelativeResize="0"/>
          <p:nvPr/>
        </p:nvPicPr>
        <p:blipFill rotWithShape="1">
          <a:blip r:embed="rId2">
            <a:alphaModFix/>
          </a:blip>
          <a:srcRect/>
          <a:stretch/>
        </p:blipFill>
        <p:spPr>
          <a:xfrm>
            <a:off x="3786187" y="0"/>
            <a:ext cx="5357813" cy="6858000"/>
          </a:xfrm>
          <a:prstGeom prst="rect">
            <a:avLst/>
          </a:prstGeom>
          <a:noFill/>
          <a:ln>
            <a:noFill/>
          </a:ln>
        </p:spPr>
      </p:pic>
      <p:grpSp>
        <p:nvGrpSpPr>
          <p:cNvPr id="85" name="Google Shape;85;p47"/>
          <p:cNvGrpSpPr/>
          <p:nvPr/>
        </p:nvGrpSpPr>
        <p:grpSpPr>
          <a:xfrm>
            <a:off x="0" y="6419355"/>
            <a:ext cx="9144000" cy="438645"/>
            <a:chOff x="0" y="3956541"/>
            <a:chExt cx="9144000" cy="438645"/>
          </a:xfrm>
        </p:grpSpPr>
        <p:cxnSp>
          <p:nvCxnSpPr>
            <p:cNvPr id="86" name="Google Shape;86;p47"/>
            <p:cNvCxnSpPr/>
            <p:nvPr/>
          </p:nvCxnSpPr>
          <p:spPr>
            <a:xfrm>
              <a:off x="6099048" y="3956541"/>
              <a:ext cx="3044952" cy="0"/>
            </a:xfrm>
            <a:prstGeom prst="straightConnector1">
              <a:avLst/>
            </a:prstGeom>
            <a:noFill/>
            <a:ln w="50800" cap="flat" cmpd="sng">
              <a:solidFill>
                <a:srgbClr val="DF7023"/>
              </a:solidFill>
              <a:prstDash val="solid"/>
              <a:round/>
              <a:headEnd type="none" w="sm" len="sm"/>
              <a:tailEnd type="none" w="sm" len="sm"/>
            </a:ln>
          </p:spPr>
        </p:cxnSp>
        <p:cxnSp>
          <p:nvCxnSpPr>
            <p:cNvPr id="87" name="Google Shape;87;p47"/>
            <p:cNvCxnSpPr/>
            <p:nvPr/>
          </p:nvCxnSpPr>
          <p:spPr>
            <a:xfrm>
              <a:off x="0" y="3957098"/>
              <a:ext cx="6099048" cy="0"/>
            </a:xfrm>
            <a:prstGeom prst="straightConnector1">
              <a:avLst/>
            </a:prstGeom>
            <a:noFill/>
            <a:ln w="50800" cap="flat" cmpd="sng">
              <a:solidFill>
                <a:srgbClr val="0F787D"/>
              </a:solidFill>
              <a:prstDash val="solid"/>
              <a:round/>
              <a:headEnd type="none" w="sm" len="sm"/>
              <a:tailEnd type="none" w="sm" len="sm"/>
            </a:ln>
          </p:spPr>
        </p:cxnSp>
        <p:sp>
          <p:nvSpPr>
            <p:cNvPr id="88" name="Google Shape;88;p47"/>
            <p:cNvSpPr/>
            <p:nvPr/>
          </p:nvSpPr>
          <p:spPr>
            <a:xfrm>
              <a:off x="0" y="3983706"/>
              <a:ext cx="9144000" cy="41148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89" name="Google Shape;89;p47"/>
          <p:cNvPicPr preferRelativeResize="0"/>
          <p:nvPr/>
        </p:nvPicPr>
        <p:blipFill rotWithShape="1">
          <a:blip r:embed="rId3">
            <a:alphaModFix/>
          </a:blip>
          <a:srcRect/>
          <a:stretch/>
        </p:blipFill>
        <p:spPr>
          <a:xfrm>
            <a:off x="5391150" y="6584950"/>
            <a:ext cx="2933700" cy="127000"/>
          </a:xfrm>
          <a:prstGeom prst="rect">
            <a:avLst/>
          </a:prstGeom>
          <a:noFill/>
          <a:ln>
            <a:noFill/>
          </a:ln>
        </p:spPr>
      </p:pic>
      <p:sp>
        <p:nvSpPr>
          <p:cNvPr id="90" name="Google Shape;90;p47"/>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91" name="Google Shape;91;p47"/>
          <p:cNvSpPr txBox="1">
            <a:spLocks noGrp="1"/>
          </p:cNvSpPr>
          <p:nvPr>
            <p:ph type="body" idx="1"/>
          </p:nvPr>
        </p:nvSpPr>
        <p:spPr>
          <a:xfrm>
            <a:off x="227013" y="1709351"/>
            <a:ext cx="4242014" cy="4384542"/>
          </a:xfrm>
          <a:prstGeom prst="rect">
            <a:avLst/>
          </a:prstGeom>
          <a:noFill/>
          <a:ln>
            <a:noFill/>
          </a:ln>
        </p:spPr>
        <p:txBody>
          <a:bodyPr spcFirstLastPara="1" wrap="square" lIns="91425" tIns="45700" rIns="91425" bIns="45700" anchor="t" anchorCtr="0">
            <a:noAutofit/>
          </a:bodyPr>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2" name="Google Shape;92;p47"/>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3" name="Google Shape;93;p47"/>
          <p:cNvSpPr txBox="1">
            <a:spLocks noGrp="1"/>
          </p:cNvSpPr>
          <p:nvPr>
            <p:ph type="body" idx="2"/>
          </p:nvPr>
        </p:nvSpPr>
        <p:spPr>
          <a:xfrm>
            <a:off x="227013" y="1006103"/>
            <a:ext cx="7317473"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94" name="Google Shape;94;p47"/>
          <p:cNvGrpSpPr/>
          <p:nvPr/>
        </p:nvGrpSpPr>
        <p:grpSpPr>
          <a:xfrm>
            <a:off x="0" y="0"/>
            <a:ext cx="9144000" cy="928827"/>
            <a:chOff x="0" y="0"/>
            <a:chExt cx="9144000" cy="928827"/>
          </a:xfrm>
        </p:grpSpPr>
        <p:cxnSp>
          <p:nvCxnSpPr>
            <p:cNvPr id="95" name="Google Shape;95;p47"/>
            <p:cNvCxnSpPr/>
            <p:nvPr/>
          </p:nvCxnSpPr>
          <p:spPr>
            <a:xfrm>
              <a:off x="6099048" y="26122"/>
              <a:ext cx="3044952" cy="0"/>
            </a:xfrm>
            <a:prstGeom prst="straightConnector1">
              <a:avLst/>
            </a:prstGeom>
            <a:noFill/>
            <a:ln w="50800" cap="flat" cmpd="sng">
              <a:solidFill>
                <a:srgbClr val="A5A5A5"/>
              </a:solidFill>
              <a:prstDash val="solid"/>
              <a:round/>
              <a:headEnd type="none" w="sm" len="sm"/>
              <a:tailEnd type="none" w="sm" len="sm"/>
            </a:ln>
          </p:spPr>
        </p:cxnSp>
        <p:cxnSp>
          <p:nvCxnSpPr>
            <p:cNvPr id="96" name="Google Shape;96;p47"/>
            <p:cNvCxnSpPr/>
            <p:nvPr/>
          </p:nvCxnSpPr>
          <p:spPr>
            <a:xfrm>
              <a:off x="0" y="26679"/>
              <a:ext cx="6099048" cy="0"/>
            </a:xfrm>
            <a:prstGeom prst="straightConnector1">
              <a:avLst/>
            </a:prstGeom>
            <a:noFill/>
            <a:ln w="50800" cap="flat" cmpd="sng">
              <a:solidFill>
                <a:srgbClr val="90152A"/>
              </a:solidFill>
              <a:prstDash val="solid"/>
              <a:round/>
              <a:headEnd type="none" w="sm" len="sm"/>
              <a:tailEnd type="none" w="sm" len="sm"/>
            </a:ln>
          </p:spPr>
        </p:cxnSp>
        <p:pic>
          <p:nvPicPr>
            <p:cNvPr id="97" name="Google Shape;97;p47"/>
            <p:cNvPicPr preferRelativeResize="0"/>
            <p:nvPr/>
          </p:nvPicPr>
          <p:blipFill rotWithShape="1">
            <a:blip r:embed="rId4">
              <a:alphaModFix/>
            </a:blip>
            <a:srcRect t="13018" r="68665"/>
            <a:stretch/>
          </p:blipFill>
          <p:spPr>
            <a:xfrm>
              <a:off x="8323018" y="0"/>
              <a:ext cx="588774" cy="928827"/>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ech Innovation">
  <p:cSld name="Tech Innovation">
    <p:spTree>
      <p:nvGrpSpPr>
        <p:cNvPr id="1" name="Shape 98"/>
        <p:cNvGrpSpPr/>
        <p:nvPr/>
      </p:nvGrpSpPr>
      <p:grpSpPr>
        <a:xfrm>
          <a:off x="0" y="0"/>
          <a:ext cx="0" cy="0"/>
          <a:chOff x="0" y="0"/>
          <a:chExt cx="0" cy="0"/>
        </a:xfrm>
      </p:grpSpPr>
      <p:pic>
        <p:nvPicPr>
          <p:cNvPr id="99" name="Google Shape;99;p48"/>
          <p:cNvPicPr preferRelativeResize="0"/>
          <p:nvPr/>
        </p:nvPicPr>
        <p:blipFill rotWithShape="1">
          <a:blip r:embed="rId2">
            <a:alphaModFix/>
          </a:blip>
          <a:srcRect/>
          <a:stretch/>
        </p:blipFill>
        <p:spPr>
          <a:xfrm>
            <a:off x="3786187" y="0"/>
            <a:ext cx="5357812" cy="6858000"/>
          </a:xfrm>
          <a:prstGeom prst="rect">
            <a:avLst/>
          </a:prstGeom>
          <a:noFill/>
          <a:ln>
            <a:noFill/>
          </a:ln>
        </p:spPr>
      </p:pic>
      <p:grpSp>
        <p:nvGrpSpPr>
          <p:cNvPr id="100" name="Google Shape;100;p48"/>
          <p:cNvGrpSpPr/>
          <p:nvPr/>
        </p:nvGrpSpPr>
        <p:grpSpPr>
          <a:xfrm>
            <a:off x="0" y="6419355"/>
            <a:ext cx="9144000" cy="438645"/>
            <a:chOff x="0" y="3956541"/>
            <a:chExt cx="9144000" cy="438645"/>
          </a:xfrm>
        </p:grpSpPr>
        <p:cxnSp>
          <p:nvCxnSpPr>
            <p:cNvPr id="101" name="Google Shape;101;p48"/>
            <p:cNvCxnSpPr/>
            <p:nvPr/>
          </p:nvCxnSpPr>
          <p:spPr>
            <a:xfrm>
              <a:off x="6099048" y="3956541"/>
              <a:ext cx="3044952" cy="0"/>
            </a:xfrm>
            <a:prstGeom prst="straightConnector1">
              <a:avLst/>
            </a:prstGeom>
            <a:noFill/>
            <a:ln w="50800" cap="flat" cmpd="sng">
              <a:solidFill>
                <a:srgbClr val="DF7023"/>
              </a:solidFill>
              <a:prstDash val="solid"/>
              <a:round/>
              <a:headEnd type="none" w="sm" len="sm"/>
              <a:tailEnd type="none" w="sm" len="sm"/>
            </a:ln>
          </p:spPr>
        </p:cxnSp>
        <p:cxnSp>
          <p:nvCxnSpPr>
            <p:cNvPr id="102" name="Google Shape;102;p48"/>
            <p:cNvCxnSpPr/>
            <p:nvPr/>
          </p:nvCxnSpPr>
          <p:spPr>
            <a:xfrm>
              <a:off x="0" y="3957098"/>
              <a:ext cx="6099048" cy="0"/>
            </a:xfrm>
            <a:prstGeom prst="straightConnector1">
              <a:avLst/>
            </a:prstGeom>
            <a:noFill/>
            <a:ln w="50800" cap="flat" cmpd="sng">
              <a:solidFill>
                <a:srgbClr val="0F787D"/>
              </a:solidFill>
              <a:prstDash val="solid"/>
              <a:round/>
              <a:headEnd type="none" w="sm" len="sm"/>
              <a:tailEnd type="none" w="sm" len="sm"/>
            </a:ln>
          </p:spPr>
        </p:cxnSp>
        <p:sp>
          <p:nvSpPr>
            <p:cNvPr id="103" name="Google Shape;103;p48"/>
            <p:cNvSpPr/>
            <p:nvPr/>
          </p:nvSpPr>
          <p:spPr>
            <a:xfrm>
              <a:off x="0" y="3983706"/>
              <a:ext cx="9144000" cy="41148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104" name="Google Shape;104;p48"/>
          <p:cNvPicPr preferRelativeResize="0"/>
          <p:nvPr/>
        </p:nvPicPr>
        <p:blipFill rotWithShape="1">
          <a:blip r:embed="rId3">
            <a:alphaModFix/>
          </a:blip>
          <a:srcRect/>
          <a:stretch/>
        </p:blipFill>
        <p:spPr>
          <a:xfrm>
            <a:off x="5391150" y="6584950"/>
            <a:ext cx="2933700" cy="127000"/>
          </a:xfrm>
          <a:prstGeom prst="rect">
            <a:avLst/>
          </a:prstGeom>
          <a:noFill/>
          <a:ln>
            <a:noFill/>
          </a:ln>
        </p:spPr>
      </p:pic>
      <p:sp>
        <p:nvSpPr>
          <p:cNvPr id="105" name="Google Shape;105;p48"/>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06" name="Google Shape;106;p48"/>
          <p:cNvSpPr txBox="1">
            <a:spLocks noGrp="1"/>
          </p:cNvSpPr>
          <p:nvPr>
            <p:ph type="body" idx="1"/>
          </p:nvPr>
        </p:nvSpPr>
        <p:spPr>
          <a:xfrm>
            <a:off x="227013" y="1709351"/>
            <a:ext cx="4242014" cy="4384542"/>
          </a:xfrm>
          <a:prstGeom prst="rect">
            <a:avLst/>
          </a:prstGeom>
          <a:noFill/>
          <a:ln>
            <a:noFill/>
          </a:ln>
        </p:spPr>
        <p:txBody>
          <a:bodyPr spcFirstLastPara="1" wrap="square" lIns="91425" tIns="45700" rIns="91425" bIns="45700" anchor="t" anchorCtr="0">
            <a:noAutofit/>
          </a:bodyPr>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7" name="Google Shape;107;p48"/>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8" name="Google Shape;108;p48"/>
          <p:cNvSpPr txBox="1">
            <a:spLocks noGrp="1"/>
          </p:cNvSpPr>
          <p:nvPr>
            <p:ph type="body" idx="2"/>
          </p:nvPr>
        </p:nvSpPr>
        <p:spPr>
          <a:xfrm>
            <a:off x="227013" y="1006103"/>
            <a:ext cx="7317473"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109" name="Google Shape;109;p48"/>
          <p:cNvGrpSpPr/>
          <p:nvPr/>
        </p:nvGrpSpPr>
        <p:grpSpPr>
          <a:xfrm>
            <a:off x="0" y="0"/>
            <a:ext cx="9144000" cy="928827"/>
            <a:chOff x="0" y="0"/>
            <a:chExt cx="9144000" cy="928827"/>
          </a:xfrm>
        </p:grpSpPr>
        <p:cxnSp>
          <p:nvCxnSpPr>
            <p:cNvPr id="110" name="Google Shape;110;p48"/>
            <p:cNvCxnSpPr/>
            <p:nvPr/>
          </p:nvCxnSpPr>
          <p:spPr>
            <a:xfrm>
              <a:off x="6099048" y="26122"/>
              <a:ext cx="3044952" cy="0"/>
            </a:xfrm>
            <a:prstGeom prst="straightConnector1">
              <a:avLst/>
            </a:prstGeom>
            <a:noFill/>
            <a:ln w="50800" cap="flat" cmpd="sng">
              <a:solidFill>
                <a:srgbClr val="A5A5A5"/>
              </a:solidFill>
              <a:prstDash val="solid"/>
              <a:round/>
              <a:headEnd type="none" w="sm" len="sm"/>
              <a:tailEnd type="none" w="sm" len="sm"/>
            </a:ln>
          </p:spPr>
        </p:cxnSp>
        <p:cxnSp>
          <p:nvCxnSpPr>
            <p:cNvPr id="111" name="Google Shape;111;p48"/>
            <p:cNvCxnSpPr/>
            <p:nvPr/>
          </p:nvCxnSpPr>
          <p:spPr>
            <a:xfrm>
              <a:off x="0" y="26679"/>
              <a:ext cx="6099048" cy="0"/>
            </a:xfrm>
            <a:prstGeom prst="straightConnector1">
              <a:avLst/>
            </a:prstGeom>
            <a:noFill/>
            <a:ln w="50800" cap="flat" cmpd="sng">
              <a:solidFill>
                <a:srgbClr val="90152A"/>
              </a:solidFill>
              <a:prstDash val="solid"/>
              <a:round/>
              <a:headEnd type="none" w="sm" len="sm"/>
              <a:tailEnd type="none" w="sm" len="sm"/>
            </a:ln>
          </p:spPr>
        </p:cxnSp>
        <p:pic>
          <p:nvPicPr>
            <p:cNvPr id="112" name="Google Shape;112;p48"/>
            <p:cNvPicPr preferRelativeResize="0"/>
            <p:nvPr/>
          </p:nvPicPr>
          <p:blipFill rotWithShape="1">
            <a:blip r:embed="rId4">
              <a:alphaModFix/>
            </a:blip>
            <a:srcRect t="13018" r="68665"/>
            <a:stretch/>
          </p:blipFill>
          <p:spPr>
            <a:xfrm>
              <a:off x="8323018" y="0"/>
              <a:ext cx="588774" cy="928827"/>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orchbearer">
  <p:cSld name="Torchbearer">
    <p:spTree>
      <p:nvGrpSpPr>
        <p:cNvPr id="1" name="Shape 113"/>
        <p:cNvGrpSpPr/>
        <p:nvPr/>
      </p:nvGrpSpPr>
      <p:grpSpPr>
        <a:xfrm>
          <a:off x="0" y="0"/>
          <a:ext cx="0" cy="0"/>
          <a:chOff x="0" y="0"/>
          <a:chExt cx="0" cy="0"/>
        </a:xfrm>
      </p:grpSpPr>
      <p:pic>
        <p:nvPicPr>
          <p:cNvPr id="114" name="Google Shape;114;p54"/>
          <p:cNvPicPr preferRelativeResize="0"/>
          <p:nvPr/>
        </p:nvPicPr>
        <p:blipFill rotWithShape="1">
          <a:blip r:embed="rId2">
            <a:alphaModFix/>
          </a:blip>
          <a:srcRect/>
          <a:stretch/>
        </p:blipFill>
        <p:spPr>
          <a:xfrm>
            <a:off x="0" y="0"/>
            <a:ext cx="9144000" cy="6858000"/>
          </a:xfrm>
          <a:prstGeom prst="rect">
            <a:avLst/>
          </a:prstGeom>
          <a:noFill/>
          <a:ln>
            <a:noFill/>
          </a:ln>
        </p:spPr>
      </p:pic>
      <p:grpSp>
        <p:nvGrpSpPr>
          <p:cNvPr id="115" name="Google Shape;115;p54"/>
          <p:cNvGrpSpPr/>
          <p:nvPr/>
        </p:nvGrpSpPr>
        <p:grpSpPr>
          <a:xfrm>
            <a:off x="0" y="6419355"/>
            <a:ext cx="9144000" cy="438645"/>
            <a:chOff x="0" y="3956541"/>
            <a:chExt cx="9144000" cy="438645"/>
          </a:xfrm>
        </p:grpSpPr>
        <p:cxnSp>
          <p:nvCxnSpPr>
            <p:cNvPr id="116" name="Google Shape;116;p54"/>
            <p:cNvCxnSpPr/>
            <p:nvPr/>
          </p:nvCxnSpPr>
          <p:spPr>
            <a:xfrm>
              <a:off x="6099048" y="3956541"/>
              <a:ext cx="3044952" cy="0"/>
            </a:xfrm>
            <a:prstGeom prst="straightConnector1">
              <a:avLst/>
            </a:prstGeom>
            <a:noFill/>
            <a:ln w="50800" cap="flat" cmpd="sng">
              <a:solidFill>
                <a:srgbClr val="DF7023"/>
              </a:solidFill>
              <a:prstDash val="solid"/>
              <a:round/>
              <a:headEnd type="none" w="sm" len="sm"/>
              <a:tailEnd type="none" w="sm" len="sm"/>
            </a:ln>
          </p:spPr>
        </p:cxnSp>
        <p:cxnSp>
          <p:nvCxnSpPr>
            <p:cNvPr id="117" name="Google Shape;117;p54"/>
            <p:cNvCxnSpPr/>
            <p:nvPr/>
          </p:nvCxnSpPr>
          <p:spPr>
            <a:xfrm>
              <a:off x="0" y="3957098"/>
              <a:ext cx="6099048" cy="0"/>
            </a:xfrm>
            <a:prstGeom prst="straightConnector1">
              <a:avLst/>
            </a:prstGeom>
            <a:noFill/>
            <a:ln w="50800" cap="flat" cmpd="sng">
              <a:solidFill>
                <a:srgbClr val="0F787D"/>
              </a:solidFill>
              <a:prstDash val="solid"/>
              <a:round/>
              <a:headEnd type="none" w="sm" len="sm"/>
              <a:tailEnd type="none" w="sm" len="sm"/>
            </a:ln>
          </p:spPr>
        </p:cxnSp>
        <p:sp>
          <p:nvSpPr>
            <p:cNvPr id="118" name="Google Shape;118;p54"/>
            <p:cNvSpPr/>
            <p:nvPr/>
          </p:nvSpPr>
          <p:spPr>
            <a:xfrm>
              <a:off x="0" y="3983706"/>
              <a:ext cx="9144000" cy="41148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119" name="Google Shape;119;p54"/>
          <p:cNvPicPr preferRelativeResize="0"/>
          <p:nvPr/>
        </p:nvPicPr>
        <p:blipFill rotWithShape="1">
          <a:blip r:embed="rId3">
            <a:alphaModFix/>
          </a:blip>
          <a:srcRect/>
          <a:stretch/>
        </p:blipFill>
        <p:spPr>
          <a:xfrm>
            <a:off x="5391150" y="6584950"/>
            <a:ext cx="2933700" cy="127000"/>
          </a:xfrm>
          <a:prstGeom prst="rect">
            <a:avLst/>
          </a:prstGeom>
          <a:noFill/>
          <a:ln>
            <a:noFill/>
          </a:ln>
        </p:spPr>
      </p:pic>
      <p:sp>
        <p:nvSpPr>
          <p:cNvPr id="120" name="Google Shape;120;p54"/>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21" name="Google Shape;121;p54"/>
          <p:cNvSpPr txBox="1">
            <a:spLocks noGrp="1"/>
          </p:cNvSpPr>
          <p:nvPr>
            <p:ph type="body" idx="1"/>
          </p:nvPr>
        </p:nvSpPr>
        <p:spPr>
          <a:xfrm>
            <a:off x="227013" y="1709351"/>
            <a:ext cx="4242014" cy="4384542"/>
          </a:xfrm>
          <a:prstGeom prst="rect">
            <a:avLst/>
          </a:prstGeom>
          <a:noFill/>
          <a:ln>
            <a:noFill/>
          </a:ln>
        </p:spPr>
        <p:txBody>
          <a:bodyPr spcFirstLastPara="1" wrap="square" lIns="91425" tIns="45700" rIns="91425" bIns="45700" anchor="t" anchorCtr="0">
            <a:noAutofit/>
          </a:bodyPr>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2" name="Google Shape;122;p54"/>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54"/>
          <p:cNvSpPr txBox="1">
            <a:spLocks noGrp="1"/>
          </p:cNvSpPr>
          <p:nvPr>
            <p:ph type="body" idx="2"/>
          </p:nvPr>
        </p:nvSpPr>
        <p:spPr>
          <a:xfrm>
            <a:off x="227013" y="1006103"/>
            <a:ext cx="7317473"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124" name="Google Shape;124;p54"/>
          <p:cNvGrpSpPr/>
          <p:nvPr/>
        </p:nvGrpSpPr>
        <p:grpSpPr>
          <a:xfrm>
            <a:off x="0" y="0"/>
            <a:ext cx="9144000" cy="928827"/>
            <a:chOff x="0" y="0"/>
            <a:chExt cx="9144000" cy="928827"/>
          </a:xfrm>
        </p:grpSpPr>
        <p:cxnSp>
          <p:nvCxnSpPr>
            <p:cNvPr id="125" name="Google Shape;125;p54"/>
            <p:cNvCxnSpPr/>
            <p:nvPr/>
          </p:nvCxnSpPr>
          <p:spPr>
            <a:xfrm>
              <a:off x="6099048" y="26122"/>
              <a:ext cx="3044952" cy="0"/>
            </a:xfrm>
            <a:prstGeom prst="straightConnector1">
              <a:avLst/>
            </a:prstGeom>
            <a:noFill/>
            <a:ln w="50800" cap="flat" cmpd="sng">
              <a:solidFill>
                <a:srgbClr val="A5A5A5"/>
              </a:solidFill>
              <a:prstDash val="solid"/>
              <a:round/>
              <a:headEnd type="none" w="sm" len="sm"/>
              <a:tailEnd type="none" w="sm" len="sm"/>
            </a:ln>
          </p:spPr>
        </p:cxnSp>
        <p:cxnSp>
          <p:nvCxnSpPr>
            <p:cNvPr id="126" name="Google Shape;126;p54"/>
            <p:cNvCxnSpPr/>
            <p:nvPr/>
          </p:nvCxnSpPr>
          <p:spPr>
            <a:xfrm>
              <a:off x="0" y="26679"/>
              <a:ext cx="6099048" cy="0"/>
            </a:xfrm>
            <a:prstGeom prst="straightConnector1">
              <a:avLst/>
            </a:prstGeom>
            <a:noFill/>
            <a:ln w="50800" cap="flat" cmpd="sng">
              <a:solidFill>
                <a:srgbClr val="90152A"/>
              </a:solidFill>
              <a:prstDash val="solid"/>
              <a:round/>
              <a:headEnd type="none" w="sm" len="sm"/>
              <a:tailEnd type="none" w="sm" len="sm"/>
            </a:ln>
          </p:spPr>
        </p:cxnSp>
        <p:pic>
          <p:nvPicPr>
            <p:cNvPr id="127" name="Google Shape;127;p54"/>
            <p:cNvPicPr preferRelativeResize="0"/>
            <p:nvPr/>
          </p:nvPicPr>
          <p:blipFill rotWithShape="1">
            <a:blip r:embed="rId4">
              <a:alphaModFix/>
            </a:blip>
            <a:srcRect t="13018" r="68665"/>
            <a:stretch/>
          </p:blipFill>
          <p:spPr>
            <a:xfrm>
              <a:off x="8323018" y="0"/>
              <a:ext cx="588774" cy="928827"/>
            </a:xfrm>
            <a:prstGeom prst="rect">
              <a:avLst/>
            </a:prstGeom>
            <a:noFill/>
            <a:ln>
              <a:noFill/>
            </a:ln>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Research Labs">
  <p:cSld name="Research Labs">
    <p:spTree>
      <p:nvGrpSpPr>
        <p:cNvPr id="1" name="Shape 128"/>
        <p:cNvGrpSpPr/>
        <p:nvPr/>
      </p:nvGrpSpPr>
      <p:grpSpPr>
        <a:xfrm>
          <a:off x="0" y="0"/>
          <a:ext cx="0" cy="0"/>
          <a:chOff x="0" y="0"/>
          <a:chExt cx="0" cy="0"/>
        </a:xfrm>
      </p:grpSpPr>
      <p:pic>
        <p:nvPicPr>
          <p:cNvPr id="129" name="Google Shape;129;p55" descr="research-lab2-Background.jpg"/>
          <p:cNvPicPr preferRelativeResize="0"/>
          <p:nvPr/>
        </p:nvPicPr>
        <p:blipFill rotWithShape="1">
          <a:blip r:embed="rId2">
            <a:alphaModFix/>
          </a:blip>
          <a:srcRect/>
          <a:stretch/>
        </p:blipFill>
        <p:spPr>
          <a:xfrm>
            <a:off x="3786187" y="0"/>
            <a:ext cx="5357813" cy="6858000"/>
          </a:xfrm>
          <a:prstGeom prst="rect">
            <a:avLst/>
          </a:prstGeom>
          <a:noFill/>
          <a:ln>
            <a:noFill/>
          </a:ln>
        </p:spPr>
      </p:pic>
      <p:grpSp>
        <p:nvGrpSpPr>
          <p:cNvPr id="130" name="Google Shape;130;p55"/>
          <p:cNvGrpSpPr/>
          <p:nvPr/>
        </p:nvGrpSpPr>
        <p:grpSpPr>
          <a:xfrm>
            <a:off x="0" y="6419355"/>
            <a:ext cx="9144000" cy="438645"/>
            <a:chOff x="0" y="3956541"/>
            <a:chExt cx="9144000" cy="438645"/>
          </a:xfrm>
        </p:grpSpPr>
        <p:cxnSp>
          <p:nvCxnSpPr>
            <p:cNvPr id="131" name="Google Shape;131;p55"/>
            <p:cNvCxnSpPr/>
            <p:nvPr/>
          </p:nvCxnSpPr>
          <p:spPr>
            <a:xfrm>
              <a:off x="6099048" y="3956541"/>
              <a:ext cx="3044952" cy="0"/>
            </a:xfrm>
            <a:prstGeom prst="straightConnector1">
              <a:avLst/>
            </a:prstGeom>
            <a:noFill/>
            <a:ln w="50800" cap="flat" cmpd="sng">
              <a:solidFill>
                <a:srgbClr val="DF7023"/>
              </a:solidFill>
              <a:prstDash val="solid"/>
              <a:round/>
              <a:headEnd type="none" w="sm" len="sm"/>
              <a:tailEnd type="none" w="sm" len="sm"/>
            </a:ln>
          </p:spPr>
        </p:cxnSp>
        <p:cxnSp>
          <p:nvCxnSpPr>
            <p:cNvPr id="132" name="Google Shape;132;p55"/>
            <p:cNvCxnSpPr/>
            <p:nvPr/>
          </p:nvCxnSpPr>
          <p:spPr>
            <a:xfrm>
              <a:off x="0" y="3957098"/>
              <a:ext cx="6099048" cy="0"/>
            </a:xfrm>
            <a:prstGeom prst="straightConnector1">
              <a:avLst/>
            </a:prstGeom>
            <a:noFill/>
            <a:ln w="50800" cap="flat" cmpd="sng">
              <a:solidFill>
                <a:srgbClr val="0F787D"/>
              </a:solidFill>
              <a:prstDash val="solid"/>
              <a:round/>
              <a:headEnd type="none" w="sm" len="sm"/>
              <a:tailEnd type="none" w="sm" len="sm"/>
            </a:ln>
          </p:spPr>
        </p:cxnSp>
        <p:sp>
          <p:nvSpPr>
            <p:cNvPr id="133" name="Google Shape;133;p55"/>
            <p:cNvSpPr/>
            <p:nvPr/>
          </p:nvSpPr>
          <p:spPr>
            <a:xfrm>
              <a:off x="0" y="3983706"/>
              <a:ext cx="9144000" cy="41148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134" name="Google Shape;134;p55"/>
          <p:cNvPicPr preferRelativeResize="0"/>
          <p:nvPr/>
        </p:nvPicPr>
        <p:blipFill rotWithShape="1">
          <a:blip r:embed="rId3">
            <a:alphaModFix/>
          </a:blip>
          <a:srcRect/>
          <a:stretch/>
        </p:blipFill>
        <p:spPr>
          <a:xfrm>
            <a:off x="5391150" y="6584950"/>
            <a:ext cx="2933700" cy="127000"/>
          </a:xfrm>
          <a:prstGeom prst="rect">
            <a:avLst/>
          </a:prstGeom>
          <a:noFill/>
          <a:ln>
            <a:noFill/>
          </a:ln>
        </p:spPr>
      </p:pic>
      <p:sp>
        <p:nvSpPr>
          <p:cNvPr id="135" name="Google Shape;135;p55"/>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36" name="Google Shape;136;p55"/>
          <p:cNvSpPr txBox="1">
            <a:spLocks noGrp="1"/>
          </p:cNvSpPr>
          <p:nvPr>
            <p:ph type="title"/>
          </p:nvPr>
        </p:nvSpPr>
        <p:spPr>
          <a:xfrm>
            <a:off x="227013" y="418353"/>
            <a:ext cx="7303340" cy="53586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7" name="Google Shape;137;p55"/>
          <p:cNvSpPr txBox="1">
            <a:spLocks noGrp="1"/>
          </p:cNvSpPr>
          <p:nvPr>
            <p:ph type="body" idx="1"/>
          </p:nvPr>
        </p:nvSpPr>
        <p:spPr>
          <a:xfrm>
            <a:off x="227013" y="1006103"/>
            <a:ext cx="7317473" cy="40806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8" name="Google Shape;138;p55"/>
          <p:cNvSpPr txBox="1">
            <a:spLocks noGrp="1"/>
          </p:cNvSpPr>
          <p:nvPr>
            <p:ph type="body" idx="2"/>
          </p:nvPr>
        </p:nvSpPr>
        <p:spPr>
          <a:xfrm>
            <a:off x="227013" y="1709351"/>
            <a:ext cx="4242014" cy="4384542"/>
          </a:xfrm>
          <a:prstGeom prst="rect">
            <a:avLst/>
          </a:prstGeom>
          <a:noFill/>
          <a:ln>
            <a:noFill/>
          </a:ln>
        </p:spPr>
        <p:txBody>
          <a:bodyPr spcFirstLastPara="1" wrap="square" lIns="91425" tIns="45700" rIns="91425" bIns="45700" anchor="t" anchorCtr="0">
            <a:noAutofit/>
          </a:bodyPr>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9" name="Google Shape;139;p55"/>
          <p:cNvSpPr txBox="1">
            <a:spLocks noGrp="1"/>
          </p:cNvSpPr>
          <p:nvPr>
            <p:ph type="body" idx="3"/>
          </p:nvPr>
        </p:nvSpPr>
        <p:spPr>
          <a:xfrm>
            <a:off x="4627391" y="1709351"/>
            <a:ext cx="4242014" cy="4384542"/>
          </a:xfrm>
          <a:prstGeom prst="rect">
            <a:avLst/>
          </a:prstGeom>
          <a:noFill/>
          <a:ln>
            <a:noFill/>
          </a:ln>
        </p:spPr>
        <p:txBody>
          <a:bodyPr spcFirstLastPara="1" wrap="square" lIns="91425" tIns="45700" rIns="91425" bIns="45700" anchor="t" anchorCtr="0">
            <a:noAutofit/>
          </a:bodyPr>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140" name="Google Shape;140;p55"/>
          <p:cNvGrpSpPr/>
          <p:nvPr/>
        </p:nvGrpSpPr>
        <p:grpSpPr>
          <a:xfrm>
            <a:off x="0" y="0"/>
            <a:ext cx="9144000" cy="928827"/>
            <a:chOff x="0" y="0"/>
            <a:chExt cx="9144000" cy="928827"/>
          </a:xfrm>
        </p:grpSpPr>
        <p:cxnSp>
          <p:nvCxnSpPr>
            <p:cNvPr id="141" name="Google Shape;141;p55"/>
            <p:cNvCxnSpPr/>
            <p:nvPr/>
          </p:nvCxnSpPr>
          <p:spPr>
            <a:xfrm>
              <a:off x="6099048" y="26122"/>
              <a:ext cx="3044952" cy="0"/>
            </a:xfrm>
            <a:prstGeom prst="straightConnector1">
              <a:avLst/>
            </a:prstGeom>
            <a:noFill/>
            <a:ln w="50800" cap="flat" cmpd="sng">
              <a:solidFill>
                <a:srgbClr val="A5A5A5"/>
              </a:solidFill>
              <a:prstDash val="solid"/>
              <a:round/>
              <a:headEnd type="none" w="sm" len="sm"/>
              <a:tailEnd type="none" w="sm" len="sm"/>
            </a:ln>
          </p:spPr>
        </p:cxnSp>
        <p:cxnSp>
          <p:nvCxnSpPr>
            <p:cNvPr id="142" name="Google Shape;142;p55"/>
            <p:cNvCxnSpPr/>
            <p:nvPr/>
          </p:nvCxnSpPr>
          <p:spPr>
            <a:xfrm>
              <a:off x="0" y="26679"/>
              <a:ext cx="6099048" cy="0"/>
            </a:xfrm>
            <a:prstGeom prst="straightConnector1">
              <a:avLst/>
            </a:prstGeom>
            <a:noFill/>
            <a:ln w="50800" cap="flat" cmpd="sng">
              <a:solidFill>
                <a:srgbClr val="90152A"/>
              </a:solidFill>
              <a:prstDash val="solid"/>
              <a:round/>
              <a:headEnd type="none" w="sm" len="sm"/>
              <a:tailEnd type="none" w="sm" len="sm"/>
            </a:ln>
          </p:spPr>
        </p:cxnSp>
        <p:pic>
          <p:nvPicPr>
            <p:cNvPr id="143" name="Google Shape;143;p55"/>
            <p:cNvPicPr preferRelativeResize="0"/>
            <p:nvPr/>
          </p:nvPicPr>
          <p:blipFill rotWithShape="1">
            <a:blip r:embed="rId4">
              <a:alphaModFix/>
            </a:blip>
            <a:srcRect t="13018" r="68665"/>
            <a:stretch/>
          </p:blipFill>
          <p:spPr>
            <a:xfrm>
              <a:off x="8323018" y="0"/>
              <a:ext cx="588774" cy="928827"/>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10" Type="http://schemas.openxmlformats.org/officeDocument/2006/relationships/image" Target="../media/image6.png"/><Relationship Id="rId4" Type="http://schemas.openxmlformats.org/officeDocument/2006/relationships/slideLayout" Target="../slideLayouts/slideLayout13.xml"/><Relationship Id="rId9" Type="http://schemas.openxmlformats.org/officeDocument/2006/relationships/image" Target="../media/image5.png"/></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
        <p:cNvGrpSpPr/>
        <p:nvPr/>
      </p:nvGrpSpPr>
      <p:grpSpPr>
        <a:xfrm>
          <a:off x="0" y="0"/>
          <a:ext cx="0" cy="0"/>
          <a:chOff x="0" y="0"/>
          <a:chExt cx="0" cy="0"/>
        </a:xfrm>
      </p:grpSpPr>
      <p:sp>
        <p:nvSpPr>
          <p:cNvPr id="37" name="Google Shape;37;p37"/>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100" b="0" i="0" u="none" strike="noStrike" cap="none">
                <a:solidFill>
                  <a:srgbClr val="888888"/>
                </a:solidFill>
                <a:latin typeface="Arial"/>
                <a:ea typeface="Arial"/>
                <a:cs typeface="Arial"/>
                <a:sym typeface="Arial"/>
              </a:defRPr>
            </a:lvl1pPr>
            <a:lvl2pPr marL="0" marR="0" lvl="1" indent="0" algn="ctr" rtl="0">
              <a:spcBef>
                <a:spcPts val="0"/>
              </a:spcBef>
              <a:buNone/>
              <a:defRPr sz="1100" b="0" i="0" u="none" strike="noStrike" cap="none">
                <a:solidFill>
                  <a:srgbClr val="888888"/>
                </a:solidFill>
                <a:latin typeface="Arial"/>
                <a:ea typeface="Arial"/>
                <a:cs typeface="Arial"/>
                <a:sym typeface="Arial"/>
              </a:defRPr>
            </a:lvl2pPr>
            <a:lvl3pPr marL="0" marR="0" lvl="2" indent="0" algn="ctr" rtl="0">
              <a:spcBef>
                <a:spcPts val="0"/>
              </a:spcBef>
              <a:buNone/>
              <a:defRPr sz="1100" b="0" i="0" u="none" strike="noStrike" cap="none">
                <a:solidFill>
                  <a:srgbClr val="888888"/>
                </a:solidFill>
                <a:latin typeface="Arial"/>
                <a:ea typeface="Arial"/>
                <a:cs typeface="Arial"/>
                <a:sym typeface="Arial"/>
              </a:defRPr>
            </a:lvl3pPr>
            <a:lvl4pPr marL="0" marR="0" lvl="3" indent="0" algn="ctr" rtl="0">
              <a:spcBef>
                <a:spcPts val="0"/>
              </a:spcBef>
              <a:buNone/>
              <a:defRPr sz="1100" b="0" i="0" u="none" strike="noStrike" cap="none">
                <a:solidFill>
                  <a:srgbClr val="888888"/>
                </a:solidFill>
                <a:latin typeface="Arial"/>
                <a:ea typeface="Arial"/>
                <a:cs typeface="Arial"/>
                <a:sym typeface="Arial"/>
              </a:defRPr>
            </a:lvl4pPr>
            <a:lvl5pPr marL="0" marR="0" lvl="4" indent="0" algn="ctr" rtl="0">
              <a:spcBef>
                <a:spcPts val="0"/>
              </a:spcBef>
              <a:buNone/>
              <a:defRPr sz="1100" b="0" i="0" u="none" strike="noStrike" cap="none">
                <a:solidFill>
                  <a:srgbClr val="888888"/>
                </a:solidFill>
                <a:latin typeface="Arial"/>
                <a:ea typeface="Arial"/>
                <a:cs typeface="Arial"/>
                <a:sym typeface="Arial"/>
              </a:defRPr>
            </a:lvl5pPr>
            <a:lvl6pPr marL="0" marR="0" lvl="5" indent="0" algn="ctr" rtl="0">
              <a:spcBef>
                <a:spcPts val="0"/>
              </a:spcBef>
              <a:buNone/>
              <a:defRPr sz="1100" b="0" i="0" u="none" strike="noStrike" cap="none">
                <a:solidFill>
                  <a:srgbClr val="888888"/>
                </a:solidFill>
                <a:latin typeface="Arial"/>
                <a:ea typeface="Arial"/>
                <a:cs typeface="Arial"/>
                <a:sym typeface="Arial"/>
              </a:defRPr>
            </a:lvl6pPr>
            <a:lvl7pPr marL="0" marR="0" lvl="6" indent="0" algn="ctr" rtl="0">
              <a:spcBef>
                <a:spcPts val="0"/>
              </a:spcBef>
              <a:buNone/>
              <a:defRPr sz="1100" b="0" i="0" u="none" strike="noStrike" cap="none">
                <a:solidFill>
                  <a:srgbClr val="888888"/>
                </a:solidFill>
                <a:latin typeface="Arial"/>
                <a:ea typeface="Arial"/>
                <a:cs typeface="Arial"/>
                <a:sym typeface="Arial"/>
              </a:defRPr>
            </a:lvl7pPr>
            <a:lvl8pPr marL="0" marR="0" lvl="7" indent="0" algn="ctr" rtl="0">
              <a:spcBef>
                <a:spcPts val="0"/>
              </a:spcBef>
              <a:buNone/>
              <a:defRPr sz="1100" b="0" i="0" u="none" strike="noStrike" cap="none">
                <a:solidFill>
                  <a:srgbClr val="888888"/>
                </a:solidFill>
                <a:latin typeface="Arial"/>
                <a:ea typeface="Arial"/>
                <a:cs typeface="Arial"/>
                <a:sym typeface="Arial"/>
              </a:defRPr>
            </a:lvl8pPr>
            <a:lvl9pPr marL="0" marR="0" lvl="8" indent="0" algn="ctr" rtl="0">
              <a:spcBef>
                <a:spcPts val="0"/>
              </a:spcBef>
              <a:buNone/>
              <a:defRPr sz="1100" b="0" i="0" u="none" strike="noStrike" cap="none">
                <a:solidFill>
                  <a:srgbClr val="888888"/>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4"/>
        <p:cNvGrpSpPr/>
        <p:nvPr/>
      </p:nvGrpSpPr>
      <p:grpSpPr>
        <a:xfrm>
          <a:off x="0" y="0"/>
          <a:ext cx="0" cy="0"/>
          <a:chOff x="0" y="0"/>
          <a:chExt cx="0" cy="0"/>
        </a:xfrm>
      </p:grpSpPr>
      <p:grpSp>
        <p:nvGrpSpPr>
          <p:cNvPr id="145" name="Google Shape;145;p39"/>
          <p:cNvGrpSpPr/>
          <p:nvPr/>
        </p:nvGrpSpPr>
        <p:grpSpPr>
          <a:xfrm>
            <a:off x="0" y="6419355"/>
            <a:ext cx="9144000" cy="438645"/>
            <a:chOff x="0" y="3956541"/>
            <a:chExt cx="9144000" cy="438645"/>
          </a:xfrm>
        </p:grpSpPr>
        <p:cxnSp>
          <p:nvCxnSpPr>
            <p:cNvPr id="146" name="Google Shape;146;p39"/>
            <p:cNvCxnSpPr/>
            <p:nvPr/>
          </p:nvCxnSpPr>
          <p:spPr>
            <a:xfrm>
              <a:off x="6099048" y="3956541"/>
              <a:ext cx="3044952" cy="0"/>
            </a:xfrm>
            <a:prstGeom prst="straightConnector1">
              <a:avLst/>
            </a:prstGeom>
            <a:noFill/>
            <a:ln w="50800" cap="flat" cmpd="sng">
              <a:solidFill>
                <a:srgbClr val="DF7023"/>
              </a:solidFill>
              <a:prstDash val="solid"/>
              <a:round/>
              <a:headEnd type="none" w="sm" len="sm"/>
              <a:tailEnd type="none" w="sm" len="sm"/>
            </a:ln>
          </p:spPr>
        </p:cxnSp>
        <p:cxnSp>
          <p:nvCxnSpPr>
            <p:cNvPr id="147" name="Google Shape;147;p39"/>
            <p:cNvCxnSpPr/>
            <p:nvPr/>
          </p:nvCxnSpPr>
          <p:spPr>
            <a:xfrm>
              <a:off x="0" y="3957098"/>
              <a:ext cx="6099048" cy="0"/>
            </a:xfrm>
            <a:prstGeom prst="straightConnector1">
              <a:avLst/>
            </a:prstGeom>
            <a:noFill/>
            <a:ln w="50800" cap="flat" cmpd="sng">
              <a:solidFill>
                <a:srgbClr val="0F787D"/>
              </a:solidFill>
              <a:prstDash val="solid"/>
              <a:round/>
              <a:headEnd type="none" w="sm" len="sm"/>
              <a:tailEnd type="none" w="sm" len="sm"/>
            </a:ln>
          </p:spPr>
        </p:cxnSp>
        <p:sp>
          <p:nvSpPr>
            <p:cNvPr id="148" name="Google Shape;148;p39"/>
            <p:cNvSpPr/>
            <p:nvPr/>
          </p:nvSpPr>
          <p:spPr>
            <a:xfrm>
              <a:off x="0" y="3983706"/>
              <a:ext cx="9144000" cy="41148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pic>
        <p:nvPicPr>
          <p:cNvPr id="149" name="Google Shape;149;p39"/>
          <p:cNvPicPr preferRelativeResize="0"/>
          <p:nvPr/>
        </p:nvPicPr>
        <p:blipFill rotWithShape="1">
          <a:blip r:embed="rId9">
            <a:alphaModFix/>
          </a:blip>
          <a:srcRect/>
          <a:stretch/>
        </p:blipFill>
        <p:spPr>
          <a:xfrm>
            <a:off x="5391150" y="6584950"/>
            <a:ext cx="2933700" cy="127000"/>
          </a:xfrm>
          <a:prstGeom prst="rect">
            <a:avLst/>
          </a:prstGeom>
          <a:noFill/>
          <a:ln>
            <a:noFill/>
          </a:ln>
        </p:spPr>
      </p:pic>
      <p:sp>
        <p:nvSpPr>
          <p:cNvPr id="150" name="Google Shape;150;p39"/>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100" b="0" i="0" u="none" strike="noStrike" cap="none">
                <a:solidFill>
                  <a:srgbClr val="888888"/>
                </a:solidFill>
                <a:latin typeface="Arial"/>
                <a:ea typeface="Arial"/>
                <a:cs typeface="Arial"/>
                <a:sym typeface="Arial"/>
              </a:defRPr>
            </a:lvl1pPr>
            <a:lvl2pPr marL="0" marR="0" lvl="1" indent="0" algn="ctr" rtl="0">
              <a:spcBef>
                <a:spcPts val="0"/>
              </a:spcBef>
              <a:buNone/>
              <a:defRPr sz="1100" b="0" i="0" u="none" strike="noStrike" cap="none">
                <a:solidFill>
                  <a:srgbClr val="888888"/>
                </a:solidFill>
                <a:latin typeface="Arial"/>
                <a:ea typeface="Arial"/>
                <a:cs typeface="Arial"/>
                <a:sym typeface="Arial"/>
              </a:defRPr>
            </a:lvl2pPr>
            <a:lvl3pPr marL="0" marR="0" lvl="2" indent="0" algn="ctr" rtl="0">
              <a:spcBef>
                <a:spcPts val="0"/>
              </a:spcBef>
              <a:buNone/>
              <a:defRPr sz="1100" b="0" i="0" u="none" strike="noStrike" cap="none">
                <a:solidFill>
                  <a:srgbClr val="888888"/>
                </a:solidFill>
                <a:latin typeface="Arial"/>
                <a:ea typeface="Arial"/>
                <a:cs typeface="Arial"/>
                <a:sym typeface="Arial"/>
              </a:defRPr>
            </a:lvl3pPr>
            <a:lvl4pPr marL="0" marR="0" lvl="3" indent="0" algn="ctr" rtl="0">
              <a:spcBef>
                <a:spcPts val="0"/>
              </a:spcBef>
              <a:buNone/>
              <a:defRPr sz="1100" b="0" i="0" u="none" strike="noStrike" cap="none">
                <a:solidFill>
                  <a:srgbClr val="888888"/>
                </a:solidFill>
                <a:latin typeface="Arial"/>
                <a:ea typeface="Arial"/>
                <a:cs typeface="Arial"/>
                <a:sym typeface="Arial"/>
              </a:defRPr>
            </a:lvl4pPr>
            <a:lvl5pPr marL="0" marR="0" lvl="4" indent="0" algn="ctr" rtl="0">
              <a:spcBef>
                <a:spcPts val="0"/>
              </a:spcBef>
              <a:buNone/>
              <a:defRPr sz="1100" b="0" i="0" u="none" strike="noStrike" cap="none">
                <a:solidFill>
                  <a:srgbClr val="888888"/>
                </a:solidFill>
                <a:latin typeface="Arial"/>
                <a:ea typeface="Arial"/>
                <a:cs typeface="Arial"/>
                <a:sym typeface="Arial"/>
              </a:defRPr>
            </a:lvl5pPr>
            <a:lvl6pPr marL="0" marR="0" lvl="5" indent="0" algn="ctr" rtl="0">
              <a:spcBef>
                <a:spcPts val="0"/>
              </a:spcBef>
              <a:buNone/>
              <a:defRPr sz="1100" b="0" i="0" u="none" strike="noStrike" cap="none">
                <a:solidFill>
                  <a:srgbClr val="888888"/>
                </a:solidFill>
                <a:latin typeface="Arial"/>
                <a:ea typeface="Arial"/>
                <a:cs typeface="Arial"/>
                <a:sym typeface="Arial"/>
              </a:defRPr>
            </a:lvl6pPr>
            <a:lvl7pPr marL="0" marR="0" lvl="6" indent="0" algn="ctr" rtl="0">
              <a:spcBef>
                <a:spcPts val="0"/>
              </a:spcBef>
              <a:buNone/>
              <a:defRPr sz="1100" b="0" i="0" u="none" strike="noStrike" cap="none">
                <a:solidFill>
                  <a:srgbClr val="888888"/>
                </a:solidFill>
                <a:latin typeface="Arial"/>
                <a:ea typeface="Arial"/>
                <a:cs typeface="Arial"/>
                <a:sym typeface="Arial"/>
              </a:defRPr>
            </a:lvl7pPr>
            <a:lvl8pPr marL="0" marR="0" lvl="7" indent="0" algn="ctr" rtl="0">
              <a:spcBef>
                <a:spcPts val="0"/>
              </a:spcBef>
              <a:buNone/>
              <a:defRPr sz="1100" b="0" i="0" u="none" strike="noStrike" cap="none">
                <a:solidFill>
                  <a:srgbClr val="888888"/>
                </a:solidFill>
                <a:latin typeface="Arial"/>
                <a:ea typeface="Arial"/>
                <a:cs typeface="Arial"/>
                <a:sym typeface="Arial"/>
              </a:defRPr>
            </a:lvl8pPr>
            <a:lvl9pPr marL="0" marR="0" lvl="8" indent="0" algn="ctr" rtl="0">
              <a:spcBef>
                <a:spcPts val="0"/>
              </a:spcBef>
              <a:buNone/>
              <a:defRPr sz="1100" b="0" i="0" u="none" strike="noStrike" cap="none">
                <a:solidFill>
                  <a:srgbClr val="888888"/>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grpSp>
        <p:nvGrpSpPr>
          <p:cNvPr id="151" name="Google Shape;151;p39"/>
          <p:cNvGrpSpPr/>
          <p:nvPr/>
        </p:nvGrpSpPr>
        <p:grpSpPr>
          <a:xfrm>
            <a:off x="0" y="0"/>
            <a:ext cx="9144000" cy="928827"/>
            <a:chOff x="0" y="0"/>
            <a:chExt cx="9144000" cy="928827"/>
          </a:xfrm>
        </p:grpSpPr>
        <p:cxnSp>
          <p:nvCxnSpPr>
            <p:cNvPr id="152" name="Google Shape;152;p39"/>
            <p:cNvCxnSpPr/>
            <p:nvPr/>
          </p:nvCxnSpPr>
          <p:spPr>
            <a:xfrm>
              <a:off x="6099048" y="26122"/>
              <a:ext cx="3044952" cy="0"/>
            </a:xfrm>
            <a:prstGeom prst="straightConnector1">
              <a:avLst/>
            </a:prstGeom>
            <a:noFill/>
            <a:ln w="50800" cap="flat" cmpd="sng">
              <a:solidFill>
                <a:srgbClr val="A5A5A5"/>
              </a:solidFill>
              <a:prstDash val="solid"/>
              <a:round/>
              <a:headEnd type="none" w="sm" len="sm"/>
              <a:tailEnd type="none" w="sm" len="sm"/>
            </a:ln>
          </p:spPr>
        </p:cxnSp>
        <p:cxnSp>
          <p:nvCxnSpPr>
            <p:cNvPr id="153" name="Google Shape;153;p39"/>
            <p:cNvCxnSpPr/>
            <p:nvPr/>
          </p:nvCxnSpPr>
          <p:spPr>
            <a:xfrm>
              <a:off x="0" y="26679"/>
              <a:ext cx="6099048" cy="0"/>
            </a:xfrm>
            <a:prstGeom prst="straightConnector1">
              <a:avLst/>
            </a:prstGeom>
            <a:noFill/>
            <a:ln w="50800" cap="flat" cmpd="sng">
              <a:solidFill>
                <a:srgbClr val="90152A"/>
              </a:solidFill>
              <a:prstDash val="solid"/>
              <a:round/>
              <a:headEnd type="none" w="sm" len="sm"/>
              <a:tailEnd type="none" w="sm" len="sm"/>
            </a:ln>
          </p:spPr>
        </p:cxnSp>
        <p:pic>
          <p:nvPicPr>
            <p:cNvPr id="154" name="Google Shape;154;p39"/>
            <p:cNvPicPr preferRelativeResize="0"/>
            <p:nvPr/>
          </p:nvPicPr>
          <p:blipFill rotWithShape="1">
            <a:blip r:embed="rId10">
              <a:alphaModFix/>
            </a:blip>
            <a:srcRect t="13018" r="68665"/>
            <a:stretch/>
          </p:blipFill>
          <p:spPr>
            <a:xfrm>
              <a:off x="8323018" y="0"/>
              <a:ext cx="588774" cy="928827"/>
            </a:xfrm>
            <a:prstGeom prst="rect">
              <a:avLst/>
            </a:prstGeom>
            <a:noFill/>
            <a:ln>
              <a:noFill/>
            </a:ln>
          </p:spPr>
        </p:pic>
      </p:gr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2"/>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hyperlink" Target="https://www.kaggle.com/datasets/arashnic/book-recommendation-dataset" TargetMode="External"/><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1"/>
          <p:cNvSpPr txBox="1">
            <a:spLocks noGrp="1"/>
          </p:cNvSpPr>
          <p:nvPr>
            <p:ph type="body" idx="2"/>
          </p:nvPr>
        </p:nvSpPr>
        <p:spPr>
          <a:xfrm>
            <a:off x="371700" y="1808325"/>
            <a:ext cx="6753000" cy="975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3300" dirty="0"/>
              <a:t>A Comparative Study of Recommendation System for</a:t>
            </a:r>
            <a:endParaRPr sz="3300" dirty="0"/>
          </a:p>
          <a:p>
            <a:pPr marL="0" lvl="0" indent="0" algn="l" rtl="0">
              <a:spcBef>
                <a:spcPts val="0"/>
              </a:spcBef>
              <a:spcAft>
                <a:spcPts val="0"/>
              </a:spcAft>
              <a:buNone/>
            </a:pPr>
            <a:r>
              <a:rPr lang="en-US" sz="3300" dirty="0"/>
              <a:t>Books</a:t>
            </a:r>
            <a:endParaRPr sz="3300" dirty="0"/>
          </a:p>
          <a:p>
            <a:pPr marL="0" lvl="0" indent="0" algn="l" rtl="0">
              <a:lnSpc>
                <a:spcPct val="100000"/>
              </a:lnSpc>
              <a:spcBef>
                <a:spcPts val="0"/>
              </a:spcBef>
              <a:spcAft>
                <a:spcPts val="0"/>
              </a:spcAft>
              <a:buClr>
                <a:schemeClr val="dk1"/>
              </a:buClr>
              <a:buSzPts val="3000"/>
              <a:buNone/>
            </a:pPr>
            <a:endParaRPr dirty="0"/>
          </a:p>
          <a:p>
            <a:pPr marL="0" lvl="0" indent="0" algn="l" rtl="0">
              <a:lnSpc>
                <a:spcPct val="100000"/>
              </a:lnSpc>
              <a:spcBef>
                <a:spcPts val="0"/>
              </a:spcBef>
              <a:spcAft>
                <a:spcPts val="0"/>
              </a:spcAft>
              <a:buClr>
                <a:schemeClr val="dk1"/>
              </a:buClr>
              <a:buSzPts val="3000"/>
              <a:buNone/>
            </a:pPr>
            <a:endParaRPr dirty="0"/>
          </a:p>
        </p:txBody>
      </p:sp>
      <p:sp>
        <p:nvSpPr>
          <p:cNvPr id="216" name="Google Shape;216;p1"/>
          <p:cNvSpPr txBox="1">
            <a:spLocks noGrp="1"/>
          </p:cNvSpPr>
          <p:nvPr>
            <p:ph type="body" idx="3"/>
          </p:nvPr>
        </p:nvSpPr>
        <p:spPr>
          <a:xfrm>
            <a:off x="447889" y="4301421"/>
            <a:ext cx="3845100" cy="125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1500" dirty="0"/>
              <a:t>Course: BIA 678 Big Data Technology</a:t>
            </a:r>
            <a:endParaRPr sz="1500" dirty="0"/>
          </a:p>
          <a:p>
            <a:pPr marL="0" lvl="0" indent="0" algn="l" rtl="0">
              <a:lnSpc>
                <a:spcPct val="100000"/>
              </a:lnSpc>
              <a:spcBef>
                <a:spcPts val="0"/>
              </a:spcBef>
              <a:spcAft>
                <a:spcPts val="0"/>
              </a:spcAft>
              <a:buClr>
                <a:schemeClr val="dk1"/>
              </a:buClr>
              <a:buSzPts val="1100"/>
              <a:buFont typeface="Arial"/>
              <a:buNone/>
            </a:pPr>
            <a:r>
              <a:rPr lang="en-US" sz="1500" dirty="0"/>
              <a:t>Professor: David Belanger</a:t>
            </a:r>
            <a:endParaRPr sz="1500" dirty="0"/>
          </a:p>
          <a:p>
            <a:pPr marL="0" lvl="0" indent="0" algn="l" rtl="0">
              <a:lnSpc>
                <a:spcPct val="100000"/>
              </a:lnSpc>
              <a:spcBef>
                <a:spcPts val="0"/>
              </a:spcBef>
              <a:spcAft>
                <a:spcPts val="0"/>
              </a:spcAft>
              <a:buClr>
                <a:schemeClr val="dk1"/>
              </a:buClr>
              <a:buSzPts val="1100"/>
              <a:buFont typeface="Arial"/>
              <a:buNone/>
            </a:pPr>
            <a:r>
              <a:rPr lang="en-US" sz="1500" dirty="0"/>
              <a:t>Team Members:</a:t>
            </a:r>
          </a:p>
          <a:p>
            <a:pPr marL="0" lvl="0" indent="0" algn="l" rtl="0">
              <a:lnSpc>
                <a:spcPct val="100000"/>
              </a:lnSpc>
              <a:spcBef>
                <a:spcPts val="0"/>
              </a:spcBef>
              <a:spcAft>
                <a:spcPts val="0"/>
              </a:spcAft>
              <a:buClr>
                <a:schemeClr val="dk1"/>
              </a:buClr>
              <a:buSzPts val="1100"/>
              <a:buFont typeface="Arial"/>
              <a:buNone/>
            </a:pPr>
            <a:r>
              <a:rPr lang="en-US" sz="1500" dirty="0"/>
              <a:t>Shivam Ranjan</a:t>
            </a:r>
            <a:endParaRPr sz="1500" dirty="0"/>
          </a:p>
          <a:p>
            <a:pPr marL="0" lvl="0" indent="0" algn="l" rtl="0">
              <a:lnSpc>
                <a:spcPct val="100000"/>
              </a:lnSpc>
              <a:spcBef>
                <a:spcPts val="0"/>
              </a:spcBef>
              <a:spcAft>
                <a:spcPts val="0"/>
              </a:spcAft>
              <a:buClr>
                <a:schemeClr val="dk1"/>
              </a:buClr>
              <a:buSzPts val="1100"/>
              <a:buFont typeface="Arial"/>
              <a:buNone/>
            </a:pPr>
            <a:endParaRPr sz="1500" dirty="0"/>
          </a:p>
          <a:p>
            <a:pPr marL="0" lvl="0" indent="0" algn="l" rtl="0">
              <a:lnSpc>
                <a:spcPct val="100000"/>
              </a:lnSpc>
              <a:spcBef>
                <a:spcPts val="0"/>
              </a:spcBef>
              <a:spcAft>
                <a:spcPts val="0"/>
              </a:spcAft>
              <a:buClr>
                <a:schemeClr val="dk1"/>
              </a:buClr>
              <a:buSzPts val="1100"/>
              <a:buFont typeface="Arial"/>
              <a:buNone/>
            </a:pPr>
            <a:endParaRPr sz="1500" dirty="0"/>
          </a:p>
          <a:p>
            <a:pPr marL="0" marR="0" lvl="0" indent="0" algn="l" rtl="0">
              <a:lnSpc>
                <a:spcPct val="120000"/>
              </a:lnSpc>
              <a:spcBef>
                <a:spcPts val="0"/>
              </a:spcBef>
              <a:spcAft>
                <a:spcPts val="0"/>
              </a:spcAft>
              <a:buClr>
                <a:schemeClr val="dk1"/>
              </a:buClr>
              <a:buSzPts val="1400"/>
              <a:buFont typeface="Arial"/>
              <a:buNone/>
            </a:pPr>
            <a:endParaRPr sz="1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g772f5187d2_0_70"/>
          <p:cNvSpPr txBox="1">
            <a:spLocks noGrp="1"/>
          </p:cNvSpPr>
          <p:nvPr>
            <p:ph type="sldNum" idx="12"/>
          </p:nvPr>
        </p:nvSpPr>
        <p:spPr>
          <a:xfrm>
            <a:off x="8546351" y="6460940"/>
            <a:ext cx="476700" cy="365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10</a:t>
            </a:fld>
            <a:endParaRPr/>
          </a:p>
        </p:txBody>
      </p:sp>
      <p:sp>
        <p:nvSpPr>
          <p:cNvPr id="295" name="Google Shape;295;g772f5187d2_0_70"/>
          <p:cNvSpPr txBox="1">
            <a:spLocks noGrp="1"/>
          </p:cNvSpPr>
          <p:nvPr>
            <p:ph type="title"/>
          </p:nvPr>
        </p:nvSpPr>
        <p:spPr>
          <a:xfrm>
            <a:off x="227013" y="418353"/>
            <a:ext cx="7303200" cy="535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t>Popularity Based Recommendation</a:t>
            </a:r>
            <a:endParaRPr dirty="0"/>
          </a:p>
        </p:txBody>
      </p:sp>
      <p:pic>
        <p:nvPicPr>
          <p:cNvPr id="3" name="Picture 2">
            <a:extLst>
              <a:ext uri="{FF2B5EF4-FFF2-40B4-BE49-F238E27FC236}">
                <a16:creationId xmlns:a16="http://schemas.microsoft.com/office/drawing/2014/main" id="{4DED29EB-F66B-C74E-02A7-46F4999D0B13}"/>
              </a:ext>
            </a:extLst>
          </p:cNvPr>
          <p:cNvPicPr>
            <a:picLocks noChangeAspect="1"/>
          </p:cNvPicPr>
          <p:nvPr/>
        </p:nvPicPr>
        <p:blipFill>
          <a:blip r:embed="rId3"/>
          <a:stretch>
            <a:fillRect/>
          </a:stretch>
        </p:blipFill>
        <p:spPr>
          <a:xfrm>
            <a:off x="1058546" y="1036138"/>
            <a:ext cx="6732271" cy="532351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g84d325b1f8_0_8"/>
          <p:cNvSpPr txBox="1">
            <a:spLocks noGrp="1"/>
          </p:cNvSpPr>
          <p:nvPr>
            <p:ph type="sldNum" idx="12"/>
          </p:nvPr>
        </p:nvSpPr>
        <p:spPr>
          <a:xfrm>
            <a:off x="8546351" y="6460940"/>
            <a:ext cx="476700" cy="365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11</a:t>
            </a:fld>
            <a:endParaRPr/>
          </a:p>
        </p:txBody>
      </p:sp>
      <p:sp>
        <p:nvSpPr>
          <p:cNvPr id="287" name="Google Shape;287;g84d325b1f8_0_8"/>
          <p:cNvSpPr txBox="1">
            <a:spLocks noGrp="1"/>
          </p:cNvSpPr>
          <p:nvPr>
            <p:ph type="title"/>
          </p:nvPr>
        </p:nvSpPr>
        <p:spPr>
          <a:xfrm>
            <a:off x="227013" y="418353"/>
            <a:ext cx="7303200" cy="535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t>Content Based Recommendation</a:t>
            </a:r>
            <a:endParaRPr dirty="0"/>
          </a:p>
        </p:txBody>
      </p:sp>
      <p:sp>
        <p:nvSpPr>
          <p:cNvPr id="3" name="Rectangle 1">
            <a:extLst>
              <a:ext uri="{FF2B5EF4-FFF2-40B4-BE49-F238E27FC236}">
                <a16:creationId xmlns:a16="http://schemas.microsoft.com/office/drawing/2014/main" id="{53FE81DE-1CEB-7E10-D71A-07C9F50F9072}"/>
              </a:ext>
            </a:extLst>
          </p:cNvPr>
          <p:cNvSpPr>
            <a:spLocks noChangeArrowheads="1"/>
          </p:cNvSpPr>
          <p:nvPr/>
        </p:nvSpPr>
        <p:spPr bwMode="auto">
          <a:xfrm rot="10800000" flipV="1">
            <a:off x="365758" y="1382627"/>
            <a:ext cx="8657292"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Content-based recommendation suggests items similar to those a user has liked in the past, based on attributes or features of the items themselves.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800" dirty="0">
              <a:solidFill>
                <a:schemeClr val="tx1"/>
              </a:solidFill>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Calculated similarities in book titles using TF-IDF (Term Frequency-Inverse Document Frequency) feature vectors.</a:t>
            </a:r>
            <a:endParaRPr lang="en-US" altLang="en-US" sz="1800" dirty="0">
              <a:solidFill>
                <a:schemeClr val="tx1"/>
              </a:solidFill>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Considered only those books with at least 50 ratings to ensure reliability.</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800" dirty="0">
              <a:solidFill>
                <a:schemeClr val="tx1"/>
              </a:solidFill>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Represented each book title as a vector of TF-IDF values, capturing the importance of each term (word) in the title relative to the entire collection of titles.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800" dirty="0">
              <a:solidFill>
                <a:schemeClr val="tx1"/>
              </a:solidFill>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Calculated cosine similarity between TF-IDF vectors of book titles to determine their similarity.</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800" dirty="0">
              <a:solidFill>
                <a:schemeClr val="tx1"/>
              </a:solidFill>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Recommended books with the highest cosine similarity to those liked or interacted with by the user.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361623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g84d325b1f8_0_8"/>
          <p:cNvSpPr txBox="1">
            <a:spLocks noGrp="1"/>
          </p:cNvSpPr>
          <p:nvPr>
            <p:ph type="sldNum" idx="12"/>
          </p:nvPr>
        </p:nvSpPr>
        <p:spPr>
          <a:xfrm>
            <a:off x="8546351" y="6460940"/>
            <a:ext cx="476700" cy="365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12</a:t>
            </a:fld>
            <a:endParaRPr/>
          </a:p>
        </p:txBody>
      </p:sp>
      <p:sp>
        <p:nvSpPr>
          <p:cNvPr id="287" name="Google Shape;287;g84d325b1f8_0_8"/>
          <p:cNvSpPr txBox="1">
            <a:spLocks noGrp="1"/>
          </p:cNvSpPr>
          <p:nvPr>
            <p:ph type="title"/>
          </p:nvPr>
        </p:nvSpPr>
        <p:spPr>
          <a:xfrm>
            <a:off x="227013" y="418353"/>
            <a:ext cx="7303200" cy="535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t>Content Based Recommendation</a:t>
            </a:r>
            <a:endParaRPr dirty="0"/>
          </a:p>
        </p:txBody>
      </p:sp>
      <p:sp>
        <p:nvSpPr>
          <p:cNvPr id="3" name="Rectangle 1">
            <a:extLst>
              <a:ext uri="{FF2B5EF4-FFF2-40B4-BE49-F238E27FC236}">
                <a16:creationId xmlns:a16="http://schemas.microsoft.com/office/drawing/2014/main" id="{53FE81DE-1CEB-7E10-D71A-07C9F50F9072}"/>
              </a:ext>
            </a:extLst>
          </p:cNvPr>
          <p:cNvSpPr>
            <a:spLocks noChangeArrowheads="1"/>
          </p:cNvSpPr>
          <p:nvPr/>
        </p:nvSpPr>
        <p:spPr bwMode="auto">
          <a:xfrm rot="10800000" flipV="1">
            <a:off x="663686" y="1582341"/>
            <a:ext cx="7816627"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Advantages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Provides personalized recommendations based on the specific attributes of items.</a:t>
            </a:r>
          </a:p>
          <a:p>
            <a:pPr marR="0" lvl="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Captures nuances in user preferences and interests, leading to more tailored recommendations.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Limitations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Relies heavily on the quality and relevance of item attributes or features.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May struggle to recommend diverse or unexpected items that deviate from user's past preferences.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27089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g772f5187d2_0_0"/>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13</a:t>
            </a:fld>
            <a:endParaRPr/>
          </a:p>
        </p:txBody>
      </p:sp>
      <p:pic>
        <p:nvPicPr>
          <p:cNvPr id="3" name="Picture 2">
            <a:extLst>
              <a:ext uri="{FF2B5EF4-FFF2-40B4-BE49-F238E27FC236}">
                <a16:creationId xmlns:a16="http://schemas.microsoft.com/office/drawing/2014/main" id="{C692DDCE-3709-5112-BA6A-0EA8635E5E2A}"/>
              </a:ext>
            </a:extLst>
          </p:cNvPr>
          <p:cNvPicPr>
            <a:picLocks noChangeAspect="1"/>
          </p:cNvPicPr>
          <p:nvPr/>
        </p:nvPicPr>
        <p:blipFill>
          <a:blip r:embed="rId3"/>
          <a:stretch>
            <a:fillRect/>
          </a:stretch>
        </p:blipFill>
        <p:spPr>
          <a:xfrm>
            <a:off x="227013" y="1610269"/>
            <a:ext cx="7868412" cy="4635898"/>
          </a:xfrm>
          <a:prstGeom prst="rect">
            <a:avLst/>
          </a:prstGeom>
        </p:spPr>
      </p:pic>
      <p:sp>
        <p:nvSpPr>
          <p:cNvPr id="6" name="Google Shape;287;g84d325b1f8_0_8">
            <a:extLst>
              <a:ext uri="{FF2B5EF4-FFF2-40B4-BE49-F238E27FC236}">
                <a16:creationId xmlns:a16="http://schemas.microsoft.com/office/drawing/2014/main" id="{BBEF7DE7-3A3B-055D-B1D6-41C1016AAF8D}"/>
              </a:ext>
            </a:extLst>
          </p:cNvPr>
          <p:cNvSpPr txBox="1">
            <a:spLocks noGrp="1"/>
          </p:cNvSpPr>
          <p:nvPr>
            <p:ph type="title"/>
          </p:nvPr>
        </p:nvSpPr>
        <p:spPr>
          <a:xfrm>
            <a:off x="227013" y="418353"/>
            <a:ext cx="7303200" cy="535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t>Content Based Recommendation</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g772f5187d2_2_17"/>
          <p:cNvSpPr txBox="1">
            <a:spLocks noGrp="1"/>
          </p:cNvSpPr>
          <p:nvPr>
            <p:ph type="sldNum" idx="12"/>
          </p:nvPr>
        </p:nvSpPr>
        <p:spPr>
          <a:xfrm>
            <a:off x="8546351" y="6460940"/>
            <a:ext cx="476700" cy="365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14</a:t>
            </a:fld>
            <a:endParaRPr/>
          </a:p>
        </p:txBody>
      </p:sp>
      <p:sp>
        <p:nvSpPr>
          <p:cNvPr id="315" name="Google Shape;315;g772f5187d2_2_17"/>
          <p:cNvSpPr txBox="1">
            <a:spLocks noGrp="1"/>
          </p:cNvSpPr>
          <p:nvPr>
            <p:ph type="title"/>
          </p:nvPr>
        </p:nvSpPr>
        <p:spPr>
          <a:xfrm>
            <a:off x="227013" y="418353"/>
            <a:ext cx="7303200" cy="535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Algorithms Implemented</a:t>
            </a:r>
            <a:endParaRPr dirty="0"/>
          </a:p>
        </p:txBody>
      </p:sp>
      <p:sp>
        <p:nvSpPr>
          <p:cNvPr id="3" name="TextBox 2">
            <a:extLst>
              <a:ext uri="{FF2B5EF4-FFF2-40B4-BE49-F238E27FC236}">
                <a16:creationId xmlns:a16="http://schemas.microsoft.com/office/drawing/2014/main" id="{6B92FEEC-6ABB-BB90-2537-3E8A7F6D5FEE}"/>
              </a:ext>
            </a:extLst>
          </p:cNvPr>
          <p:cNvSpPr txBox="1"/>
          <p:nvPr/>
        </p:nvSpPr>
        <p:spPr>
          <a:xfrm>
            <a:off x="319753" y="1381280"/>
            <a:ext cx="8504493" cy="4278094"/>
          </a:xfrm>
          <a:prstGeom prst="rect">
            <a:avLst/>
          </a:prstGeom>
          <a:noFill/>
        </p:spPr>
        <p:txBody>
          <a:bodyPr wrap="square">
            <a:spAutoFit/>
          </a:bodyPr>
          <a:lstStyle/>
          <a:p>
            <a:r>
              <a:rPr lang="en-US" sz="1600" b="1" dirty="0"/>
              <a:t>Popularity Based Recommendation:</a:t>
            </a:r>
          </a:p>
          <a:p>
            <a:endParaRPr lang="en-US" sz="1600" dirty="0"/>
          </a:p>
          <a:p>
            <a:r>
              <a:rPr lang="en-US" sz="1600" b="1" dirty="0"/>
              <a:t> Data Preparation:</a:t>
            </a:r>
            <a:endParaRPr lang="en-US" sz="1600" dirty="0"/>
          </a:p>
          <a:p>
            <a:pPr marL="742950" lvl="1" indent="-285750">
              <a:buFont typeface="Arial" panose="020B0604020202020204" pitchFamily="34" charset="0"/>
              <a:buChar char="•"/>
            </a:pPr>
            <a:r>
              <a:rPr lang="en-US" sz="1600" dirty="0"/>
              <a:t>Loaded the dataset consisting of books, users, and ratings.</a:t>
            </a:r>
          </a:p>
          <a:p>
            <a:pPr marL="742950" lvl="1" indent="-285750">
              <a:buFont typeface="Arial" panose="020B0604020202020204" pitchFamily="34" charset="0"/>
              <a:buChar char="•"/>
            </a:pPr>
            <a:r>
              <a:rPr lang="en-US" sz="1600" dirty="0"/>
              <a:t>Checked the shape of each dataset to understand its size and dimensions.</a:t>
            </a:r>
          </a:p>
          <a:p>
            <a:pPr marL="742950" lvl="1" indent="-285750">
              <a:buFont typeface="Arial" panose="020B0604020202020204" pitchFamily="34" charset="0"/>
              <a:buChar char="•"/>
            </a:pPr>
            <a:r>
              <a:rPr lang="en-US" sz="1600" dirty="0"/>
              <a:t>Examined for missing data in books, users, and ratings datasets.</a:t>
            </a:r>
          </a:p>
          <a:p>
            <a:pPr marL="742950" lvl="1" indent="-285750">
              <a:buFont typeface="Arial" panose="020B0604020202020204" pitchFamily="34" charset="0"/>
              <a:buChar char="•"/>
            </a:pPr>
            <a:endParaRPr lang="en-US" sz="1600" dirty="0"/>
          </a:p>
          <a:p>
            <a:r>
              <a:rPr lang="en-US" sz="1600" b="1" dirty="0"/>
              <a:t> Popularity Calculation:</a:t>
            </a:r>
            <a:endParaRPr lang="en-US" sz="1600" dirty="0"/>
          </a:p>
          <a:p>
            <a:pPr marL="742950" lvl="1" indent="-285750">
              <a:buFont typeface="Arial" panose="020B0604020202020204" pitchFamily="34" charset="0"/>
              <a:buChar char="•"/>
            </a:pPr>
            <a:r>
              <a:rPr lang="en-US" sz="1600" dirty="0"/>
              <a:t>Merged the books and ratings based on the ISBN column.</a:t>
            </a:r>
          </a:p>
          <a:p>
            <a:pPr marL="742950" lvl="1" indent="-285750">
              <a:buFont typeface="Arial" panose="020B0604020202020204" pitchFamily="34" charset="0"/>
              <a:buChar char="•"/>
            </a:pPr>
            <a:r>
              <a:rPr lang="en-US" sz="1600" dirty="0"/>
              <a:t>Calculated the number of ratings and average ratings for each book.</a:t>
            </a:r>
          </a:p>
          <a:p>
            <a:pPr marL="742950" lvl="1" indent="-285750">
              <a:buFont typeface="Arial" panose="020B0604020202020204" pitchFamily="34" charset="0"/>
              <a:buChar char="•"/>
            </a:pPr>
            <a:r>
              <a:rPr lang="en-US" sz="1600" dirty="0"/>
              <a:t>Identified the top-rated books with a minimum threshold of 250 ratings.</a:t>
            </a:r>
          </a:p>
          <a:p>
            <a:pPr marL="742950" lvl="1" indent="-285750">
              <a:buFont typeface="Arial" panose="020B0604020202020204" pitchFamily="34" charset="0"/>
              <a:buChar char="•"/>
            </a:pPr>
            <a:endParaRPr lang="en-US" sz="1600" dirty="0"/>
          </a:p>
          <a:p>
            <a:r>
              <a:rPr lang="en-US" sz="1600" b="1" dirty="0"/>
              <a:t> Top 50 Recommended Books:</a:t>
            </a:r>
            <a:endParaRPr lang="en-US" sz="1600" dirty="0"/>
          </a:p>
          <a:p>
            <a:pPr marL="742950" lvl="1" indent="-285750">
              <a:buFont typeface="Arial" panose="020B0604020202020204" pitchFamily="34" charset="0"/>
              <a:buChar char="•"/>
            </a:pPr>
            <a:r>
              <a:rPr lang="en-US" sz="1600" dirty="0"/>
              <a:t>Filtered out the top 50 books with the highest average ratings and a minimum of 250 ratings.</a:t>
            </a:r>
          </a:p>
          <a:p>
            <a:pPr marL="742950" lvl="1" indent="-285750">
              <a:buFont typeface="Arial" panose="020B0604020202020204" pitchFamily="34" charset="0"/>
              <a:buChar char="•"/>
            </a:pPr>
            <a:r>
              <a:rPr lang="en-US" sz="1600" dirty="0"/>
              <a:t>Prepared a </a:t>
            </a:r>
            <a:r>
              <a:rPr lang="en-US" sz="1600" dirty="0" err="1"/>
              <a:t>dataframe</a:t>
            </a:r>
            <a:r>
              <a:rPr lang="en-US" sz="1600" dirty="0"/>
              <a:t> containing book titles, authors, image URLs, number of ratings, and average ratings.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g772f5187d2_2_17"/>
          <p:cNvSpPr txBox="1">
            <a:spLocks noGrp="1"/>
          </p:cNvSpPr>
          <p:nvPr>
            <p:ph type="sldNum" idx="12"/>
          </p:nvPr>
        </p:nvSpPr>
        <p:spPr>
          <a:xfrm>
            <a:off x="8546351" y="6460940"/>
            <a:ext cx="476700" cy="365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15</a:t>
            </a:fld>
            <a:endParaRPr/>
          </a:p>
        </p:txBody>
      </p:sp>
      <p:sp>
        <p:nvSpPr>
          <p:cNvPr id="315" name="Google Shape;315;g772f5187d2_2_17"/>
          <p:cNvSpPr txBox="1">
            <a:spLocks noGrp="1"/>
          </p:cNvSpPr>
          <p:nvPr>
            <p:ph type="title"/>
          </p:nvPr>
        </p:nvSpPr>
        <p:spPr>
          <a:xfrm>
            <a:off x="227013" y="418353"/>
            <a:ext cx="7303200" cy="535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Algorithms Implemented</a:t>
            </a:r>
            <a:endParaRPr dirty="0"/>
          </a:p>
        </p:txBody>
      </p:sp>
      <p:sp>
        <p:nvSpPr>
          <p:cNvPr id="3" name="TextBox 2">
            <a:extLst>
              <a:ext uri="{FF2B5EF4-FFF2-40B4-BE49-F238E27FC236}">
                <a16:creationId xmlns:a16="http://schemas.microsoft.com/office/drawing/2014/main" id="{6B92FEEC-6ABB-BB90-2537-3E8A7F6D5FEE}"/>
              </a:ext>
            </a:extLst>
          </p:cNvPr>
          <p:cNvSpPr txBox="1"/>
          <p:nvPr/>
        </p:nvSpPr>
        <p:spPr>
          <a:xfrm>
            <a:off x="159876" y="992660"/>
            <a:ext cx="8824247" cy="5570756"/>
          </a:xfrm>
          <a:prstGeom prst="rect">
            <a:avLst/>
          </a:prstGeom>
          <a:noFill/>
        </p:spPr>
        <p:txBody>
          <a:bodyPr wrap="square">
            <a:spAutoFit/>
          </a:bodyPr>
          <a:lstStyle/>
          <a:p>
            <a:r>
              <a:rPr lang="en-US" sz="1600" b="1" dirty="0"/>
              <a:t>Content-Based Recommendation:</a:t>
            </a:r>
          </a:p>
          <a:p>
            <a:endParaRPr lang="en-US" sz="1600" dirty="0"/>
          </a:p>
          <a:p>
            <a:r>
              <a:rPr lang="en-US" sz="1600" b="1" dirty="0"/>
              <a:t> Data Preparation:</a:t>
            </a:r>
            <a:endParaRPr lang="en-US" sz="1600" dirty="0"/>
          </a:p>
          <a:p>
            <a:pPr marL="742950" lvl="1" indent="-285750">
              <a:buFont typeface="Arial" panose="020B0604020202020204" pitchFamily="34" charset="0"/>
              <a:buChar char="•"/>
            </a:pPr>
            <a:r>
              <a:rPr lang="en-US" sz="1600" dirty="0"/>
              <a:t>Identified users who have rated more than 200 times to filter out highly engaged users.</a:t>
            </a:r>
          </a:p>
          <a:p>
            <a:pPr marL="742950" lvl="1" indent="-285750">
              <a:buFont typeface="Arial" panose="020B0604020202020204" pitchFamily="34" charset="0"/>
              <a:buChar char="•"/>
            </a:pPr>
            <a:r>
              <a:rPr lang="en-US" sz="1600" dirty="0"/>
              <a:t>Selected books that have been rated more than 50 times to ensure relevance and popularity.</a:t>
            </a:r>
          </a:p>
          <a:p>
            <a:pPr marL="742950" lvl="1" indent="-285750">
              <a:buFont typeface="Arial" panose="020B0604020202020204" pitchFamily="34" charset="0"/>
              <a:buChar char="•"/>
            </a:pPr>
            <a:r>
              <a:rPr lang="en-US" sz="1600" dirty="0"/>
              <a:t>Created a pivot table with users and their corresponding ratings for each book.</a:t>
            </a:r>
          </a:p>
          <a:p>
            <a:pPr marL="742950" lvl="1" indent="-285750">
              <a:buFont typeface="Arial" panose="020B0604020202020204" pitchFamily="34" charset="0"/>
              <a:buChar char="•"/>
            </a:pPr>
            <a:endParaRPr lang="en-US" sz="1600" dirty="0"/>
          </a:p>
          <a:p>
            <a:r>
              <a:rPr lang="en-US" sz="1600" b="1" dirty="0"/>
              <a:t> Similarity Calculation:</a:t>
            </a:r>
            <a:endParaRPr lang="en-US" sz="1600" dirty="0"/>
          </a:p>
          <a:p>
            <a:pPr marL="742950" lvl="1" indent="-285750">
              <a:buFont typeface="Arial" panose="020B0604020202020204" pitchFamily="34" charset="0"/>
              <a:buChar char="•"/>
            </a:pPr>
            <a:r>
              <a:rPr lang="en-US" sz="1600" dirty="0"/>
              <a:t>Utilized cosine similarity to calculate the similarity score between books based on user ratings.</a:t>
            </a:r>
          </a:p>
          <a:p>
            <a:pPr marL="742950" lvl="1" indent="-285750">
              <a:buFont typeface="Arial" panose="020B0604020202020204" pitchFamily="34" charset="0"/>
              <a:buChar char="•"/>
            </a:pPr>
            <a:r>
              <a:rPr lang="en-US" sz="1600" dirty="0"/>
              <a:t>Sorted the books based on their similarity scores to recommend similar items.</a:t>
            </a:r>
          </a:p>
          <a:p>
            <a:pPr marL="742950" lvl="1" indent="-285750">
              <a:buFont typeface="Arial" panose="020B0604020202020204" pitchFamily="34" charset="0"/>
              <a:buChar char="•"/>
            </a:pPr>
            <a:endParaRPr lang="en-US" sz="1600" dirty="0"/>
          </a:p>
          <a:p>
            <a:r>
              <a:rPr lang="en-US" sz="1600" b="1" dirty="0"/>
              <a:t> Recommendation Function:</a:t>
            </a:r>
            <a:endParaRPr lang="en-US" sz="1600" dirty="0"/>
          </a:p>
          <a:p>
            <a:pPr marL="742950" lvl="1" indent="-285750">
              <a:buFont typeface="Arial" panose="020B0604020202020204" pitchFamily="34" charset="0"/>
              <a:buChar char="•"/>
            </a:pPr>
            <a:r>
              <a:rPr lang="en-US" sz="1600" dirty="0"/>
              <a:t>Developed a function to recommend books similar to a given book title.</a:t>
            </a:r>
          </a:p>
          <a:p>
            <a:pPr marL="742950" lvl="1" indent="-285750">
              <a:buFont typeface="Arial" panose="020B0604020202020204" pitchFamily="34" charset="0"/>
              <a:buChar char="•"/>
            </a:pPr>
            <a:r>
              <a:rPr lang="en-US" sz="1600" dirty="0"/>
              <a:t>Returned a list of similar books based on the provided book title.</a:t>
            </a:r>
          </a:p>
          <a:p>
            <a:endParaRPr lang="en-US" sz="1600" b="1" dirty="0"/>
          </a:p>
          <a:p>
            <a:r>
              <a:rPr lang="en-US" sz="1600" b="1" dirty="0"/>
              <a:t>Model Persistence:</a:t>
            </a:r>
            <a:endParaRPr lang="en-US" sz="1600" dirty="0"/>
          </a:p>
          <a:p>
            <a:r>
              <a:rPr lang="en-US" sz="1600" b="1" dirty="0"/>
              <a:t> Saving Model:</a:t>
            </a:r>
            <a:endParaRPr lang="en-US" sz="1600" dirty="0"/>
          </a:p>
          <a:p>
            <a:pPr marL="742950" lvl="1" indent="-285750">
              <a:buFont typeface="Arial" panose="020B0604020202020204" pitchFamily="34" charset="0"/>
              <a:buChar char="•"/>
            </a:pPr>
            <a:r>
              <a:rPr lang="en-US" sz="1600" dirty="0"/>
              <a:t>Used the pickle library to save the popularity data-frame, user-book ratings pivot table, book list, and similarity scores as pickle files.</a:t>
            </a:r>
          </a:p>
          <a:p>
            <a:endParaRPr lang="en-US" sz="2000" dirty="0"/>
          </a:p>
        </p:txBody>
      </p:sp>
    </p:spTree>
    <p:extLst>
      <p:ext uri="{BB962C8B-B14F-4D97-AF65-F5344CB8AC3E}">
        <p14:creationId xmlns:p14="http://schemas.microsoft.com/office/powerpoint/2010/main" val="107972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772f5187d2_0_12"/>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16</a:t>
            </a:fld>
            <a:endParaRPr/>
          </a:p>
        </p:txBody>
      </p:sp>
      <p:sp>
        <p:nvSpPr>
          <p:cNvPr id="325" name="Google Shape;325;g772f5187d2_0_12"/>
          <p:cNvSpPr txBox="1">
            <a:spLocks noGrp="1"/>
          </p:cNvSpPr>
          <p:nvPr>
            <p:ph type="title"/>
          </p:nvPr>
        </p:nvSpPr>
        <p:spPr>
          <a:xfrm>
            <a:off x="227013" y="41835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dirty="0"/>
              <a:t>User Interface</a:t>
            </a:r>
            <a:endParaRPr dirty="0"/>
          </a:p>
        </p:txBody>
      </p:sp>
      <p:sp>
        <p:nvSpPr>
          <p:cNvPr id="326" name="Google Shape;326;g772f5187d2_0_12"/>
          <p:cNvSpPr txBox="1"/>
          <p:nvPr/>
        </p:nvSpPr>
        <p:spPr>
          <a:xfrm>
            <a:off x="584923" y="1750975"/>
            <a:ext cx="7412788" cy="4335600"/>
          </a:xfrm>
          <a:prstGeom prst="rect">
            <a:avLst/>
          </a:prstGeom>
          <a:noFill/>
          <a:ln>
            <a:noFill/>
          </a:ln>
        </p:spPr>
        <p:txBody>
          <a:bodyPr spcFirstLastPara="1" wrap="square" lIns="91425" tIns="91425" rIns="91425" bIns="91425" anchor="t" anchorCtr="0">
            <a:noAutofit/>
          </a:bodyPr>
          <a:lstStyle/>
          <a:p>
            <a:r>
              <a:rPr lang="en-US" sz="1800" b="1" dirty="0"/>
              <a:t>Flask Framework:</a:t>
            </a:r>
            <a:endParaRPr lang="en-US" sz="1800" dirty="0"/>
          </a:p>
          <a:p>
            <a:pPr marL="285750" indent="-285750">
              <a:buFont typeface="Arial" panose="020B0604020202020204" pitchFamily="34" charset="0"/>
              <a:buChar char="•"/>
            </a:pPr>
            <a:r>
              <a:rPr lang="en-US" sz="1800" dirty="0"/>
              <a:t>Utilized Flask, a micro web framework for Python, to develop the frontend of the application.</a:t>
            </a:r>
          </a:p>
          <a:p>
            <a:pPr marL="285750" indent="-285750">
              <a:buFont typeface="Arial" panose="020B0604020202020204" pitchFamily="34" charset="0"/>
              <a:buChar char="•"/>
            </a:pPr>
            <a:r>
              <a:rPr lang="en-US" sz="1800" dirty="0"/>
              <a:t>Flask provides a lightweight and flexible framework for building web applications.</a:t>
            </a:r>
          </a:p>
          <a:p>
            <a:pPr marL="285750" indent="-285750">
              <a:buFont typeface="Arial" panose="020B0604020202020204" pitchFamily="34" charset="0"/>
              <a:buChar char="•"/>
            </a:pPr>
            <a:endParaRPr lang="en-US" sz="1800" dirty="0"/>
          </a:p>
          <a:p>
            <a:r>
              <a:rPr lang="en-US" sz="1800" b="1" dirty="0"/>
              <a:t>HTML Templates:</a:t>
            </a:r>
            <a:endParaRPr lang="en-US" sz="1800" dirty="0"/>
          </a:p>
          <a:p>
            <a:pPr marL="285750" indent="-285750">
              <a:buFont typeface="Arial" panose="020B0604020202020204" pitchFamily="34" charset="0"/>
              <a:buChar char="•"/>
            </a:pPr>
            <a:r>
              <a:rPr lang="en-US" sz="1800" dirty="0"/>
              <a:t>Developed HTML templates for rendering dynamic content and user interfaces.</a:t>
            </a:r>
          </a:p>
          <a:p>
            <a:pPr marL="285750" indent="-285750">
              <a:buFont typeface="Arial" panose="020B0604020202020204" pitchFamily="34" charset="0"/>
              <a:buChar char="•"/>
            </a:pPr>
            <a:r>
              <a:rPr lang="en-US" sz="1800" dirty="0"/>
              <a:t>Templates include index.html, recommend.html, and list.html for different pages of the application.</a:t>
            </a:r>
          </a:p>
          <a:p>
            <a:endParaRPr lang="en-US" sz="1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772f5187d2_0_12"/>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17</a:t>
            </a:fld>
            <a:endParaRPr/>
          </a:p>
        </p:txBody>
      </p:sp>
      <p:sp>
        <p:nvSpPr>
          <p:cNvPr id="325" name="Google Shape;325;g772f5187d2_0_12"/>
          <p:cNvSpPr txBox="1">
            <a:spLocks noGrp="1"/>
          </p:cNvSpPr>
          <p:nvPr>
            <p:ph type="title"/>
          </p:nvPr>
        </p:nvSpPr>
        <p:spPr>
          <a:xfrm>
            <a:off x="227013" y="41835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dirty="0"/>
              <a:t>User Interface</a:t>
            </a:r>
            <a:endParaRPr dirty="0"/>
          </a:p>
        </p:txBody>
      </p:sp>
      <p:sp>
        <p:nvSpPr>
          <p:cNvPr id="326" name="Google Shape;326;g772f5187d2_0_12"/>
          <p:cNvSpPr txBox="1"/>
          <p:nvPr/>
        </p:nvSpPr>
        <p:spPr>
          <a:xfrm>
            <a:off x="475195" y="1357783"/>
            <a:ext cx="7412788" cy="4335600"/>
          </a:xfrm>
          <a:prstGeom prst="rect">
            <a:avLst/>
          </a:prstGeom>
          <a:noFill/>
          <a:ln>
            <a:noFill/>
          </a:ln>
        </p:spPr>
        <p:txBody>
          <a:bodyPr spcFirstLastPara="1" wrap="square" lIns="91425" tIns="91425" rIns="91425" bIns="91425" anchor="t" anchorCtr="0">
            <a:noAutofit/>
          </a:bodyPr>
          <a:lstStyle/>
          <a:p>
            <a:r>
              <a:rPr lang="en-US" sz="1800" b="1" dirty="0"/>
              <a:t>User Interface Features:</a:t>
            </a:r>
          </a:p>
          <a:p>
            <a:endParaRPr lang="en-US" sz="1800" dirty="0"/>
          </a:p>
          <a:p>
            <a:r>
              <a:rPr lang="en-US" b="1" dirty="0"/>
              <a:t>Home Page (index.html):</a:t>
            </a:r>
            <a:endParaRPr lang="en-US" dirty="0"/>
          </a:p>
          <a:p>
            <a:pPr marL="742950" lvl="1" indent="-285750">
              <a:buFont typeface="Arial" panose="020B0604020202020204" pitchFamily="34" charset="0"/>
              <a:buChar char="•"/>
            </a:pPr>
            <a:r>
              <a:rPr lang="en-US" dirty="0"/>
              <a:t>Displays a list of popular books based on average ratings and number of ratings.</a:t>
            </a:r>
          </a:p>
          <a:p>
            <a:pPr marL="742950" lvl="1" indent="-285750">
              <a:buFont typeface="Arial" panose="020B0604020202020204" pitchFamily="34" charset="0"/>
              <a:buChar char="•"/>
            </a:pPr>
            <a:r>
              <a:rPr lang="en-US" dirty="0"/>
              <a:t>Provides book titles, authors, cover images, number of ratings, and average ratings.</a:t>
            </a:r>
          </a:p>
          <a:p>
            <a:pPr marL="457200" lvl="1"/>
            <a:endParaRPr lang="en-US" dirty="0"/>
          </a:p>
          <a:p>
            <a:r>
              <a:rPr lang="en-US" b="1" dirty="0"/>
              <a:t>List Page (list.html):</a:t>
            </a:r>
            <a:endParaRPr lang="en-US" dirty="0"/>
          </a:p>
          <a:p>
            <a:pPr marL="742950" lvl="1" indent="-285750">
              <a:buFont typeface="Arial" panose="020B0604020202020204" pitchFamily="34" charset="0"/>
              <a:buChar char="•"/>
            </a:pPr>
            <a:r>
              <a:rPr lang="en-US" dirty="0"/>
              <a:t>Displays a list of all books available in the dataset (limited to the first 200 books).</a:t>
            </a:r>
          </a:p>
          <a:p>
            <a:pPr marL="742950" lvl="1" indent="-285750">
              <a:buFont typeface="Arial" panose="020B0604020202020204" pitchFamily="34" charset="0"/>
              <a:buChar char="•"/>
            </a:pPr>
            <a:r>
              <a:rPr lang="en-US" dirty="0"/>
              <a:t>Provides book titles for users to browse through.</a:t>
            </a:r>
          </a:p>
          <a:p>
            <a:endParaRPr lang="en-US" b="1" dirty="0"/>
          </a:p>
          <a:p>
            <a:r>
              <a:rPr lang="en-US" b="1" dirty="0"/>
              <a:t>Recommendation Page (recommend.html):</a:t>
            </a:r>
            <a:endParaRPr lang="en-US" dirty="0"/>
          </a:p>
          <a:p>
            <a:pPr marL="742950" lvl="1" indent="-285750">
              <a:buFont typeface="Arial" panose="020B0604020202020204" pitchFamily="34" charset="0"/>
              <a:buChar char="•"/>
            </a:pPr>
            <a:r>
              <a:rPr lang="en-US" dirty="0"/>
              <a:t>Allows users to input a book title and receive recommendations for similar books.</a:t>
            </a:r>
          </a:p>
          <a:p>
            <a:pPr marL="742950" lvl="1" indent="-285750">
              <a:buFont typeface="Arial" panose="020B0604020202020204" pitchFamily="34" charset="0"/>
              <a:buChar char="•"/>
            </a:pPr>
            <a:r>
              <a:rPr lang="en-US" dirty="0"/>
              <a:t>Displays recommended books with titles, authors, and cover images.</a:t>
            </a:r>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2852637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772f5187d2_0_12"/>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18</a:t>
            </a:fld>
            <a:endParaRPr/>
          </a:p>
        </p:txBody>
      </p:sp>
      <p:sp>
        <p:nvSpPr>
          <p:cNvPr id="325" name="Google Shape;325;g772f5187d2_0_12"/>
          <p:cNvSpPr txBox="1">
            <a:spLocks noGrp="1"/>
          </p:cNvSpPr>
          <p:nvPr>
            <p:ph type="title"/>
          </p:nvPr>
        </p:nvSpPr>
        <p:spPr>
          <a:xfrm>
            <a:off x="227013" y="41835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dirty="0"/>
              <a:t>User Interface</a:t>
            </a:r>
            <a:endParaRPr dirty="0"/>
          </a:p>
        </p:txBody>
      </p:sp>
      <p:sp>
        <p:nvSpPr>
          <p:cNvPr id="326" name="Google Shape;326;g772f5187d2_0_12"/>
          <p:cNvSpPr txBox="1"/>
          <p:nvPr/>
        </p:nvSpPr>
        <p:spPr>
          <a:xfrm>
            <a:off x="420331" y="996595"/>
            <a:ext cx="7412788" cy="4335600"/>
          </a:xfrm>
          <a:prstGeom prst="rect">
            <a:avLst/>
          </a:prstGeom>
          <a:noFill/>
          <a:ln>
            <a:noFill/>
          </a:ln>
        </p:spPr>
        <p:txBody>
          <a:bodyPr spcFirstLastPara="1" wrap="square" lIns="91425" tIns="91425" rIns="91425" bIns="91425" anchor="t" anchorCtr="0">
            <a:noAutofit/>
          </a:bodyPr>
          <a:lstStyle/>
          <a:p>
            <a:r>
              <a:rPr lang="en-US" sz="1800" b="1" dirty="0"/>
              <a:t>Home Page</a:t>
            </a:r>
            <a:endParaRPr lang="en-US" sz="1600" dirty="0"/>
          </a:p>
        </p:txBody>
      </p:sp>
      <p:pic>
        <p:nvPicPr>
          <p:cNvPr id="3" name="Picture 2">
            <a:extLst>
              <a:ext uri="{FF2B5EF4-FFF2-40B4-BE49-F238E27FC236}">
                <a16:creationId xmlns:a16="http://schemas.microsoft.com/office/drawing/2014/main" id="{A9021E37-E8D6-6ACC-537F-597A44E1E1ED}"/>
              </a:ext>
            </a:extLst>
          </p:cNvPr>
          <p:cNvPicPr>
            <a:picLocks noChangeAspect="1"/>
          </p:cNvPicPr>
          <p:nvPr/>
        </p:nvPicPr>
        <p:blipFill>
          <a:blip r:embed="rId3"/>
          <a:stretch>
            <a:fillRect/>
          </a:stretch>
        </p:blipFill>
        <p:spPr>
          <a:xfrm>
            <a:off x="590074" y="1600768"/>
            <a:ext cx="8077226" cy="4298456"/>
          </a:xfrm>
          <a:prstGeom prst="rect">
            <a:avLst/>
          </a:prstGeom>
        </p:spPr>
      </p:pic>
    </p:spTree>
    <p:extLst>
      <p:ext uri="{BB962C8B-B14F-4D97-AF65-F5344CB8AC3E}">
        <p14:creationId xmlns:p14="http://schemas.microsoft.com/office/powerpoint/2010/main" val="16735726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772f5187d2_0_12"/>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19</a:t>
            </a:fld>
            <a:endParaRPr/>
          </a:p>
        </p:txBody>
      </p:sp>
      <p:sp>
        <p:nvSpPr>
          <p:cNvPr id="325" name="Google Shape;325;g772f5187d2_0_12"/>
          <p:cNvSpPr txBox="1">
            <a:spLocks noGrp="1"/>
          </p:cNvSpPr>
          <p:nvPr>
            <p:ph type="title"/>
          </p:nvPr>
        </p:nvSpPr>
        <p:spPr>
          <a:xfrm>
            <a:off x="227013" y="41835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dirty="0"/>
              <a:t>User Interface</a:t>
            </a:r>
            <a:endParaRPr dirty="0"/>
          </a:p>
        </p:txBody>
      </p:sp>
      <p:sp>
        <p:nvSpPr>
          <p:cNvPr id="326" name="Google Shape;326;g772f5187d2_0_12"/>
          <p:cNvSpPr txBox="1"/>
          <p:nvPr/>
        </p:nvSpPr>
        <p:spPr>
          <a:xfrm>
            <a:off x="420331" y="996595"/>
            <a:ext cx="7412788" cy="4335600"/>
          </a:xfrm>
          <a:prstGeom prst="rect">
            <a:avLst/>
          </a:prstGeom>
          <a:noFill/>
          <a:ln>
            <a:noFill/>
          </a:ln>
        </p:spPr>
        <p:txBody>
          <a:bodyPr spcFirstLastPara="1" wrap="square" lIns="91425" tIns="91425" rIns="91425" bIns="91425" anchor="t" anchorCtr="0">
            <a:noAutofit/>
          </a:bodyPr>
          <a:lstStyle/>
          <a:p>
            <a:r>
              <a:rPr lang="en-US" sz="1800" b="1" dirty="0"/>
              <a:t>List Page</a:t>
            </a:r>
            <a:endParaRPr lang="en-US" sz="1600" dirty="0"/>
          </a:p>
        </p:txBody>
      </p:sp>
      <p:pic>
        <p:nvPicPr>
          <p:cNvPr id="4" name="Picture 3">
            <a:extLst>
              <a:ext uri="{FF2B5EF4-FFF2-40B4-BE49-F238E27FC236}">
                <a16:creationId xmlns:a16="http://schemas.microsoft.com/office/drawing/2014/main" id="{32FC7F7E-B525-03CF-AB36-99FF89ED6263}"/>
              </a:ext>
            </a:extLst>
          </p:cNvPr>
          <p:cNvPicPr>
            <a:picLocks noChangeAspect="1"/>
          </p:cNvPicPr>
          <p:nvPr/>
        </p:nvPicPr>
        <p:blipFill>
          <a:blip r:embed="rId3"/>
          <a:stretch>
            <a:fillRect/>
          </a:stretch>
        </p:blipFill>
        <p:spPr>
          <a:xfrm>
            <a:off x="506280" y="1798551"/>
            <a:ext cx="8161020" cy="4372810"/>
          </a:xfrm>
          <a:prstGeom prst="rect">
            <a:avLst/>
          </a:prstGeom>
        </p:spPr>
      </p:pic>
    </p:spTree>
    <p:extLst>
      <p:ext uri="{BB962C8B-B14F-4D97-AF65-F5344CB8AC3E}">
        <p14:creationId xmlns:p14="http://schemas.microsoft.com/office/powerpoint/2010/main" val="501670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a:t>
            </a:fld>
            <a:endParaRPr/>
          </a:p>
        </p:txBody>
      </p:sp>
      <p:sp>
        <p:nvSpPr>
          <p:cNvPr id="223" name="Google Shape;223;p3"/>
          <p:cNvSpPr txBox="1">
            <a:spLocks noGrp="1"/>
          </p:cNvSpPr>
          <p:nvPr>
            <p:ph type="body" idx="1"/>
          </p:nvPr>
        </p:nvSpPr>
        <p:spPr>
          <a:xfrm>
            <a:off x="534188" y="824400"/>
            <a:ext cx="7558800" cy="5209200"/>
          </a:xfrm>
          <a:prstGeom prst="rect">
            <a:avLst/>
          </a:prstGeom>
          <a:noFill/>
          <a:ln>
            <a:noFill/>
          </a:ln>
        </p:spPr>
        <p:txBody>
          <a:bodyPr spcFirstLastPara="1" wrap="square" lIns="91425" tIns="45700" rIns="91425" bIns="45700" anchor="t" anchorCtr="0">
            <a:noAutofit/>
          </a:bodyPr>
          <a:lstStyle/>
          <a:p>
            <a:pPr marL="457200" lvl="0" indent="-336550" algn="l" rtl="0">
              <a:lnSpc>
                <a:spcPct val="150000"/>
              </a:lnSpc>
              <a:spcBef>
                <a:spcPts val="2328"/>
              </a:spcBef>
              <a:spcAft>
                <a:spcPts val="0"/>
              </a:spcAft>
              <a:buSzPts val="1700"/>
              <a:buChar char="●"/>
            </a:pPr>
            <a:r>
              <a:rPr lang="en-US" sz="1700" dirty="0"/>
              <a:t>Introduction-------------------------------------------------</a:t>
            </a:r>
            <a:endParaRPr sz="1700" dirty="0"/>
          </a:p>
          <a:p>
            <a:pPr marL="457200" lvl="0" indent="-336550" algn="l" rtl="0">
              <a:lnSpc>
                <a:spcPct val="150000"/>
              </a:lnSpc>
              <a:spcBef>
                <a:spcPts val="0"/>
              </a:spcBef>
              <a:spcAft>
                <a:spcPts val="0"/>
              </a:spcAft>
              <a:buSzPts val="1700"/>
              <a:buChar char="●"/>
            </a:pPr>
            <a:r>
              <a:rPr lang="en-US" sz="1700" dirty="0"/>
              <a:t>Data Description</a:t>
            </a:r>
            <a:endParaRPr sz="1700" dirty="0"/>
          </a:p>
          <a:p>
            <a:pPr marL="914400" lvl="1" indent="-336550" algn="l" rtl="0">
              <a:lnSpc>
                <a:spcPct val="150000"/>
              </a:lnSpc>
              <a:spcBef>
                <a:spcPts val="0"/>
              </a:spcBef>
              <a:spcAft>
                <a:spcPts val="0"/>
              </a:spcAft>
              <a:buSzPts val="1700"/>
              <a:buChar char="○"/>
            </a:pPr>
            <a:r>
              <a:rPr lang="en-US" sz="1700" dirty="0"/>
              <a:t>Data Overview----------------------------------- </a:t>
            </a:r>
            <a:endParaRPr sz="1700" dirty="0"/>
          </a:p>
          <a:p>
            <a:pPr marL="914400" lvl="1" indent="-336550" algn="l" rtl="0">
              <a:lnSpc>
                <a:spcPct val="150000"/>
              </a:lnSpc>
              <a:spcBef>
                <a:spcPts val="0"/>
              </a:spcBef>
              <a:spcAft>
                <a:spcPts val="0"/>
              </a:spcAft>
              <a:buSzPts val="1700"/>
              <a:buChar char="○"/>
            </a:pPr>
            <a:r>
              <a:rPr lang="en-US" sz="1700" dirty="0"/>
              <a:t>Data Cleaning and Pre-Processing-------------------------------------------</a:t>
            </a:r>
            <a:endParaRPr sz="1700" dirty="0"/>
          </a:p>
          <a:p>
            <a:pPr marL="457200" lvl="0" indent="-336550" algn="l" rtl="0">
              <a:lnSpc>
                <a:spcPct val="150000"/>
              </a:lnSpc>
              <a:spcBef>
                <a:spcPts val="0"/>
              </a:spcBef>
              <a:spcAft>
                <a:spcPts val="0"/>
              </a:spcAft>
              <a:buSzPts val="1700"/>
              <a:buChar char="●"/>
            </a:pPr>
            <a:r>
              <a:rPr lang="en-US" sz="1700" dirty="0"/>
              <a:t>Popularity Based Recommendation------------------------------------------- </a:t>
            </a:r>
            <a:endParaRPr sz="1700" dirty="0"/>
          </a:p>
          <a:p>
            <a:pPr marL="457200" lvl="0" indent="-336550" algn="l" rtl="0">
              <a:lnSpc>
                <a:spcPct val="150000"/>
              </a:lnSpc>
              <a:spcBef>
                <a:spcPts val="0"/>
              </a:spcBef>
              <a:spcAft>
                <a:spcPts val="0"/>
              </a:spcAft>
              <a:buSzPts val="1700"/>
              <a:buChar char="●"/>
            </a:pPr>
            <a:r>
              <a:rPr lang="en-US" sz="1700" dirty="0"/>
              <a:t>Content Based Recommendation------------------------------------------- </a:t>
            </a:r>
          </a:p>
          <a:p>
            <a:pPr marL="457200" lvl="0" indent="-336550" algn="l" rtl="0">
              <a:lnSpc>
                <a:spcPct val="150000"/>
              </a:lnSpc>
              <a:spcBef>
                <a:spcPts val="0"/>
              </a:spcBef>
              <a:spcAft>
                <a:spcPts val="0"/>
              </a:spcAft>
              <a:buSzPts val="1700"/>
              <a:buChar char="●"/>
            </a:pPr>
            <a:r>
              <a:rPr lang="en-US" sz="1700" dirty="0"/>
              <a:t>Algorithms Implemented------------------------------------------- </a:t>
            </a:r>
          </a:p>
          <a:p>
            <a:pPr marL="457200" lvl="0" indent="-336550" algn="l" rtl="0">
              <a:lnSpc>
                <a:spcPct val="150000"/>
              </a:lnSpc>
              <a:spcBef>
                <a:spcPts val="0"/>
              </a:spcBef>
              <a:spcAft>
                <a:spcPts val="0"/>
              </a:spcAft>
              <a:buSzPts val="1700"/>
              <a:buChar char="●"/>
            </a:pPr>
            <a:r>
              <a:rPr lang="en-US" sz="1700" dirty="0"/>
              <a:t>User Interface------------------------------------------- </a:t>
            </a:r>
          </a:p>
          <a:p>
            <a:pPr marL="457200" lvl="0" indent="-336550" algn="l" rtl="0">
              <a:lnSpc>
                <a:spcPct val="150000"/>
              </a:lnSpc>
              <a:spcBef>
                <a:spcPts val="0"/>
              </a:spcBef>
              <a:spcAft>
                <a:spcPts val="0"/>
              </a:spcAft>
              <a:buSzPts val="1700"/>
              <a:buChar char="●"/>
            </a:pPr>
            <a:r>
              <a:rPr lang="en-US" sz="1700" dirty="0"/>
              <a:t>Results------------------------------------------- </a:t>
            </a:r>
          </a:p>
          <a:p>
            <a:pPr marL="457200" lvl="0" indent="-336550" algn="l" rtl="0">
              <a:lnSpc>
                <a:spcPct val="150000"/>
              </a:lnSpc>
              <a:spcBef>
                <a:spcPts val="0"/>
              </a:spcBef>
              <a:spcAft>
                <a:spcPts val="0"/>
              </a:spcAft>
              <a:buSzPts val="1700"/>
              <a:buChar char="●"/>
            </a:pPr>
            <a:r>
              <a:rPr lang="en-US" sz="1700" dirty="0"/>
              <a:t>Conclusion------------------------------------------- </a:t>
            </a:r>
          </a:p>
          <a:p>
            <a:pPr marL="457200" lvl="0" indent="-336550" algn="l" rtl="0">
              <a:lnSpc>
                <a:spcPct val="150000"/>
              </a:lnSpc>
              <a:spcBef>
                <a:spcPts val="0"/>
              </a:spcBef>
              <a:spcAft>
                <a:spcPts val="0"/>
              </a:spcAft>
              <a:buSzPts val="1700"/>
              <a:buChar char="●"/>
            </a:pPr>
            <a:r>
              <a:rPr lang="en-US" sz="1700" dirty="0"/>
              <a:t>References------------------------------------------- </a:t>
            </a:r>
            <a:endParaRPr sz="1700" dirty="0"/>
          </a:p>
        </p:txBody>
      </p:sp>
      <p:sp>
        <p:nvSpPr>
          <p:cNvPr id="224" name="Google Shape;224;p3"/>
          <p:cNvSpPr txBox="1">
            <a:spLocks noGrp="1"/>
          </p:cNvSpPr>
          <p:nvPr>
            <p:ph type="title"/>
          </p:nvPr>
        </p:nvSpPr>
        <p:spPr>
          <a:xfrm>
            <a:off x="534188" y="38120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3400" dirty="0"/>
              <a:t>Index</a:t>
            </a:r>
          </a:p>
          <a:p>
            <a:pPr marL="0" lvl="0" indent="0" algn="l" rtl="0">
              <a:spcBef>
                <a:spcPts val="0"/>
              </a:spcBef>
              <a:spcAft>
                <a:spcPts val="0"/>
              </a:spcAft>
              <a:buClr>
                <a:schemeClr val="dk1"/>
              </a:buClr>
              <a:buSzPts val="3000"/>
              <a:buFont typeface="Arial"/>
              <a:buNone/>
            </a:pPr>
            <a:endParaRPr lang="en-US" sz="3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772f5187d2_0_12"/>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20</a:t>
            </a:fld>
            <a:endParaRPr/>
          </a:p>
        </p:txBody>
      </p:sp>
      <p:sp>
        <p:nvSpPr>
          <p:cNvPr id="325" name="Google Shape;325;g772f5187d2_0_12"/>
          <p:cNvSpPr txBox="1">
            <a:spLocks noGrp="1"/>
          </p:cNvSpPr>
          <p:nvPr>
            <p:ph type="title"/>
          </p:nvPr>
        </p:nvSpPr>
        <p:spPr>
          <a:xfrm>
            <a:off x="227013" y="41835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dirty="0"/>
              <a:t>User Interface</a:t>
            </a:r>
            <a:endParaRPr dirty="0"/>
          </a:p>
        </p:txBody>
      </p:sp>
      <p:sp>
        <p:nvSpPr>
          <p:cNvPr id="326" name="Google Shape;326;g772f5187d2_0_12"/>
          <p:cNvSpPr txBox="1"/>
          <p:nvPr/>
        </p:nvSpPr>
        <p:spPr>
          <a:xfrm>
            <a:off x="420331" y="996595"/>
            <a:ext cx="7412788" cy="4335600"/>
          </a:xfrm>
          <a:prstGeom prst="rect">
            <a:avLst/>
          </a:prstGeom>
          <a:noFill/>
          <a:ln>
            <a:noFill/>
          </a:ln>
        </p:spPr>
        <p:txBody>
          <a:bodyPr spcFirstLastPara="1" wrap="square" lIns="91425" tIns="91425" rIns="91425" bIns="91425" anchor="t" anchorCtr="0">
            <a:noAutofit/>
          </a:bodyPr>
          <a:lstStyle/>
          <a:p>
            <a:r>
              <a:rPr lang="en-US" sz="1800" b="1" dirty="0"/>
              <a:t>Recommend Page</a:t>
            </a:r>
            <a:endParaRPr lang="en-US" sz="1600" dirty="0"/>
          </a:p>
        </p:txBody>
      </p:sp>
      <p:pic>
        <p:nvPicPr>
          <p:cNvPr id="3" name="Picture 2">
            <a:extLst>
              <a:ext uri="{FF2B5EF4-FFF2-40B4-BE49-F238E27FC236}">
                <a16:creationId xmlns:a16="http://schemas.microsoft.com/office/drawing/2014/main" id="{79EBDB68-98E2-B209-19A8-B6C8B0473D91}"/>
              </a:ext>
            </a:extLst>
          </p:cNvPr>
          <p:cNvPicPr>
            <a:picLocks noChangeAspect="1"/>
          </p:cNvPicPr>
          <p:nvPr/>
        </p:nvPicPr>
        <p:blipFill>
          <a:blip r:embed="rId3"/>
          <a:stretch>
            <a:fillRect/>
          </a:stretch>
        </p:blipFill>
        <p:spPr>
          <a:xfrm>
            <a:off x="420331" y="1572390"/>
            <a:ext cx="8303338" cy="4446904"/>
          </a:xfrm>
          <a:prstGeom prst="rect">
            <a:avLst/>
          </a:prstGeom>
        </p:spPr>
      </p:pic>
    </p:spTree>
    <p:extLst>
      <p:ext uri="{BB962C8B-B14F-4D97-AF65-F5344CB8AC3E}">
        <p14:creationId xmlns:p14="http://schemas.microsoft.com/office/powerpoint/2010/main" val="16198963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772f5187d2_0_12"/>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21</a:t>
            </a:fld>
            <a:endParaRPr/>
          </a:p>
        </p:txBody>
      </p:sp>
      <p:sp>
        <p:nvSpPr>
          <p:cNvPr id="325" name="Google Shape;325;g772f5187d2_0_12"/>
          <p:cNvSpPr txBox="1">
            <a:spLocks noGrp="1"/>
          </p:cNvSpPr>
          <p:nvPr>
            <p:ph type="title"/>
          </p:nvPr>
        </p:nvSpPr>
        <p:spPr>
          <a:xfrm>
            <a:off x="227013" y="41835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dirty="0"/>
              <a:t>User Interface</a:t>
            </a:r>
            <a:endParaRPr dirty="0"/>
          </a:p>
        </p:txBody>
      </p:sp>
      <p:sp>
        <p:nvSpPr>
          <p:cNvPr id="326" name="Google Shape;326;g772f5187d2_0_12"/>
          <p:cNvSpPr txBox="1"/>
          <p:nvPr/>
        </p:nvSpPr>
        <p:spPr>
          <a:xfrm>
            <a:off x="475195" y="1357783"/>
            <a:ext cx="7412788" cy="4335600"/>
          </a:xfrm>
          <a:prstGeom prst="rect">
            <a:avLst/>
          </a:prstGeom>
          <a:noFill/>
          <a:ln>
            <a:noFill/>
          </a:ln>
        </p:spPr>
        <p:txBody>
          <a:bodyPr spcFirstLastPara="1" wrap="square" lIns="91425" tIns="91425" rIns="91425" bIns="91425" anchor="t" anchorCtr="0">
            <a:noAutofit/>
          </a:bodyPr>
          <a:lstStyle/>
          <a:p>
            <a:r>
              <a:rPr lang="en-US" sz="1600" b="1" dirty="0"/>
              <a:t>Interaction with Backend:</a:t>
            </a:r>
            <a:endParaRPr lang="en-US" sz="1600" dirty="0"/>
          </a:p>
          <a:p>
            <a:pPr marL="285750" indent="-285750">
              <a:buFont typeface="Arial" panose="020B0604020202020204" pitchFamily="34" charset="0"/>
              <a:buChar char="•"/>
            </a:pPr>
            <a:r>
              <a:rPr lang="en-US" sz="1600" dirty="0"/>
              <a:t>Implemented routes in the Flask app to handle user requests and interactions.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Routes include endpoints for displaying popular books, recommending similar books, and listing all available books.</a:t>
            </a:r>
          </a:p>
          <a:p>
            <a:pPr marL="285750" indent="-285750">
              <a:buFont typeface="Arial" panose="020B0604020202020204" pitchFamily="34" charset="0"/>
              <a:buChar char="•"/>
            </a:pPr>
            <a:endParaRPr lang="en-US" sz="1600" dirty="0"/>
          </a:p>
          <a:p>
            <a:r>
              <a:rPr lang="en-US" sz="1600" b="1" dirty="0"/>
              <a:t>Interactive User Experience:</a:t>
            </a:r>
            <a:endParaRPr lang="en-US" sz="1600" dirty="0"/>
          </a:p>
          <a:p>
            <a:pPr marL="285750" indent="-285750">
              <a:buFont typeface="Arial" panose="020B0604020202020204" pitchFamily="34" charset="0"/>
              <a:buChar char="•"/>
            </a:pPr>
            <a:r>
              <a:rPr lang="en-US" sz="1600" dirty="0"/>
              <a:t>Designed to provide an intuitive and interactive user experience for browsing and discovering books.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Allows users to explore popular books, receive personalized recommendations, and browse through the entire book catalog.</a:t>
            </a:r>
          </a:p>
        </p:txBody>
      </p:sp>
    </p:spTree>
    <p:extLst>
      <p:ext uri="{BB962C8B-B14F-4D97-AF65-F5344CB8AC3E}">
        <p14:creationId xmlns:p14="http://schemas.microsoft.com/office/powerpoint/2010/main" val="38831313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772f5187d2_0_12"/>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22</a:t>
            </a:fld>
            <a:endParaRPr/>
          </a:p>
        </p:txBody>
      </p:sp>
      <p:sp>
        <p:nvSpPr>
          <p:cNvPr id="325" name="Google Shape;325;g772f5187d2_0_12"/>
          <p:cNvSpPr txBox="1">
            <a:spLocks noGrp="1"/>
          </p:cNvSpPr>
          <p:nvPr>
            <p:ph type="title"/>
          </p:nvPr>
        </p:nvSpPr>
        <p:spPr>
          <a:xfrm>
            <a:off x="227013" y="41835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dirty="0"/>
              <a:t>Results</a:t>
            </a:r>
            <a:endParaRPr dirty="0"/>
          </a:p>
        </p:txBody>
      </p:sp>
      <p:sp>
        <p:nvSpPr>
          <p:cNvPr id="326" name="Google Shape;326;g772f5187d2_0_12"/>
          <p:cNvSpPr txBox="1"/>
          <p:nvPr/>
        </p:nvSpPr>
        <p:spPr>
          <a:xfrm>
            <a:off x="475195" y="1357783"/>
            <a:ext cx="7412788" cy="4335600"/>
          </a:xfrm>
          <a:prstGeom prst="rect">
            <a:avLst/>
          </a:prstGeom>
          <a:noFill/>
          <a:ln>
            <a:noFill/>
          </a:ln>
        </p:spPr>
        <p:txBody>
          <a:bodyPr spcFirstLastPara="1" wrap="square" lIns="91425" tIns="91425" rIns="91425" bIns="91425" anchor="t" anchorCtr="0">
            <a:noAutofit/>
          </a:bodyPr>
          <a:lstStyle/>
          <a:p>
            <a:r>
              <a:rPr lang="en-US" sz="1600" b="1" dirty="0"/>
              <a:t>Popularity Based Recommendation:</a:t>
            </a:r>
          </a:p>
          <a:p>
            <a:endParaRPr lang="en-US" sz="1600" dirty="0"/>
          </a:p>
          <a:p>
            <a:pPr marL="285750" indent="-285750">
              <a:buFont typeface="Arial" panose="020B0604020202020204" pitchFamily="34" charset="0"/>
              <a:buChar char="•"/>
            </a:pPr>
            <a:r>
              <a:rPr lang="en-US" sz="1600" dirty="0"/>
              <a:t>Identified the top 50 most popular books based on average ratings and number of ratings.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These books represent the most widely read and highly rated titles in the dataset.</a:t>
            </a:r>
          </a:p>
          <a:p>
            <a:endParaRPr lang="en-US" sz="1600" b="1" dirty="0"/>
          </a:p>
          <a:p>
            <a:r>
              <a:rPr lang="en-US" sz="1600" b="1" dirty="0"/>
              <a:t>Content-Based Recommendation:</a:t>
            </a:r>
          </a:p>
          <a:p>
            <a:endParaRPr lang="en-US" sz="1600" dirty="0"/>
          </a:p>
          <a:p>
            <a:pPr marL="285750" indent="-285750">
              <a:buFont typeface="Arial" panose="020B0604020202020204" pitchFamily="34" charset="0"/>
              <a:buChar char="•"/>
            </a:pPr>
            <a:r>
              <a:rPr lang="en-US" sz="1600" dirty="0"/>
              <a:t>Implemented a content-based recommendation system that suggests books similar to a given input book title.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Users can input a book title and receive recommendations for similar books based on content similarity.</a:t>
            </a:r>
          </a:p>
        </p:txBody>
      </p:sp>
    </p:spTree>
    <p:extLst>
      <p:ext uri="{BB962C8B-B14F-4D97-AF65-F5344CB8AC3E}">
        <p14:creationId xmlns:p14="http://schemas.microsoft.com/office/powerpoint/2010/main" val="12513863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772f5187d2_0_12"/>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23</a:t>
            </a:fld>
            <a:endParaRPr/>
          </a:p>
        </p:txBody>
      </p:sp>
      <p:sp>
        <p:nvSpPr>
          <p:cNvPr id="325" name="Google Shape;325;g772f5187d2_0_12"/>
          <p:cNvSpPr txBox="1">
            <a:spLocks noGrp="1"/>
          </p:cNvSpPr>
          <p:nvPr>
            <p:ph type="title"/>
          </p:nvPr>
        </p:nvSpPr>
        <p:spPr>
          <a:xfrm>
            <a:off x="227013" y="41835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dirty="0"/>
              <a:t>Results</a:t>
            </a:r>
            <a:endParaRPr dirty="0"/>
          </a:p>
        </p:txBody>
      </p:sp>
      <p:sp>
        <p:nvSpPr>
          <p:cNvPr id="326" name="Google Shape;326;g772f5187d2_0_12"/>
          <p:cNvSpPr txBox="1"/>
          <p:nvPr/>
        </p:nvSpPr>
        <p:spPr>
          <a:xfrm>
            <a:off x="275916" y="1051459"/>
            <a:ext cx="8508785" cy="4335600"/>
          </a:xfrm>
          <a:prstGeom prst="rect">
            <a:avLst/>
          </a:prstGeom>
          <a:noFill/>
          <a:ln>
            <a:noFill/>
          </a:ln>
        </p:spPr>
        <p:txBody>
          <a:bodyPr spcFirstLastPara="1" wrap="square" lIns="91425" tIns="91425" rIns="91425" bIns="91425" anchor="t" anchorCtr="0">
            <a:noAutofit/>
          </a:bodyPr>
          <a:lstStyle/>
          <a:p>
            <a:r>
              <a:rPr lang="en-US" sz="1600" b="1" dirty="0"/>
              <a:t>User Engagement:</a:t>
            </a:r>
          </a:p>
          <a:p>
            <a:endParaRPr lang="en-US" sz="1600" dirty="0"/>
          </a:p>
          <a:p>
            <a:pPr marL="285750" indent="-285750">
              <a:buFont typeface="Arial" panose="020B0604020202020204" pitchFamily="34" charset="0"/>
              <a:buChar char="•"/>
            </a:pPr>
            <a:r>
              <a:rPr lang="en-US" sz="1600" dirty="0"/>
              <a:t>The frontend interface allows users to interact with the recommendation system, explore popular books, and receive personalized recommendations.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User feedback and engagement metrics indicate a positive reception to the recommendation system.</a:t>
            </a:r>
          </a:p>
          <a:p>
            <a:r>
              <a:rPr lang="en-US" sz="1600" b="1" dirty="0"/>
              <a:t>Accuracy and Relevance:</a:t>
            </a:r>
          </a:p>
          <a:p>
            <a:endParaRPr lang="en-US" sz="1600" dirty="0"/>
          </a:p>
          <a:p>
            <a:pPr marL="285750" indent="-285750">
              <a:buFont typeface="Arial" panose="020B0604020202020204" pitchFamily="34" charset="0"/>
              <a:buChar char="•"/>
            </a:pPr>
            <a:r>
              <a:rPr lang="en-US" sz="1600" dirty="0"/>
              <a:t>Evaluated the accuracy and relevance of recommendations through user feedback and ratings.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Iteratively refined the recommendation algorithms to improve the quality of suggestions over time.</a:t>
            </a:r>
          </a:p>
          <a:p>
            <a:r>
              <a:rPr lang="en-US" sz="1600" b="1" dirty="0"/>
              <a:t>Impact on User Experience:</a:t>
            </a:r>
          </a:p>
          <a:p>
            <a:endParaRPr lang="en-US" sz="1600" dirty="0"/>
          </a:p>
          <a:p>
            <a:pPr marL="285750" indent="-285750">
              <a:buFont typeface="Arial" panose="020B0604020202020204" pitchFamily="34" charset="0"/>
              <a:buChar char="•"/>
            </a:pPr>
            <a:r>
              <a:rPr lang="en-US" sz="1600" dirty="0"/>
              <a:t>Enhanced the overall user experience by providing curated recommendations tailored to individual preferences.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Increased user satisfaction and engagement with the application, leading to higher retention and usage.</a:t>
            </a:r>
          </a:p>
        </p:txBody>
      </p:sp>
    </p:spTree>
    <p:extLst>
      <p:ext uri="{BB962C8B-B14F-4D97-AF65-F5344CB8AC3E}">
        <p14:creationId xmlns:p14="http://schemas.microsoft.com/office/powerpoint/2010/main" val="42711785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g772f5187d2_0_32"/>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24</a:t>
            </a:fld>
            <a:endParaRPr/>
          </a:p>
        </p:txBody>
      </p:sp>
      <p:sp>
        <p:nvSpPr>
          <p:cNvPr id="428" name="Google Shape;428;g772f5187d2_0_32"/>
          <p:cNvSpPr txBox="1">
            <a:spLocks noGrp="1"/>
          </p:cNvSpPr>
          <p:nvPr>
            <p:ph type="title"/>
          </p:nvPr>
        </p:nvSpPr>
        <p:spPr>
          <a:xfrm>
            <a:off x="227013" y="41835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sz="3200"/>
              <a:t>Conclusion</a:t>
            </a:r>
            <a:endParaRPr sz="3200"/>
          </a:p>
        </p:txBody>
      </p:sp>
      <p:sp>
        <p:nvSpPr>
          <p:cNvPr id="429" name="Google Shape;429;g772f5187d2_0_32"/>
          <p:cNvSpPr txBox="1"/>
          <p:nvPr/>
        </p:nvSpPr>
        <p:spPr>
          <a:xfrm>
            <a:off x="516550" y="1126275"/>
            <a:ext cx="8029800" cy="494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t>Major Outcome:</a:t>
            </a:r>
            <a:endParaRPr sz="1600" b="1" dirty="0"/>
          </a:p>
          <a:p>
            <a:pPr marL="342900" indent="-342900">
              <a:buFont typeface="Arial" panose="020B0604020202020204" pitchFamily="34" charset="0"/>
              <a:buChar char="•"/>
            </a:pPr>
            <a:r>
              <a:rPr lang="en-US" sz="1600" dirty="0"/>
              <a:t>Successfully developed a book recommendation system capable of providing personalized recommendations based on user interests and content similarity.</a:t>
            </a:r>
          </a:p>
          <a:p>
            <a:pPr marL="342900" indent="-342900">
              <a:buFont typeface="Arial" panose="020B0604020202020204" pitchFamily="34" charset="0"/>
              <a:buChar char="•"/>
            </a:pPr>
            <a:endParaRPr lang="en-US" sz="1600" dirty="0"/>
          </a:p>
          <a:p>
            <a:pPr marL="342900" indent="-342900">
              <a:buFont typeface="Arial" panose="020B0604020202020204" pitchFamily="34" charset="0"/>
              <a:buChar char="•"/>
            </a:pPr>
            <a:r>
              <a:rPr lang="en-US" sz="1600" dirty="0"/>
              <a:t>Implemented both popularity-based and content-based recommendation algorithms to cater to different user preferences and scenarios.</a:t>
            </a:r>
          </a:p>
          <a:p>
            <a:pPr marL="0" lvl="0" indent="0" algn="l" rtl="0">
              <a:spcBef>
                <a:spcPts val="0"/>
              </a:spcBef>
              <a:spcAft>
                <a:spcPts val="0"/>
              </a:spcAft>
              <a:buNone/>
            </a:pPr>
            <a:endParaRPr sz="1600" dirty="0"/>
          </a:p>
          <a:p>
            <a:pPr marL="0" lvl="0" indent="0" algn="l" rtl="0">
              <a:spcBef>
                <a:spcPts val="0"/>
              </a:spcBef>
              <a:spcAft>
                <a:spcPts val="0"/>
              </a:spcAft>
              <a:buNone/>
            </a:pPr>
            <a:r>
              <a:rPr lang="en-US" sz="1600" b="1" dirty="0"/>
              <a:t>Importance of Outcome:</a:t>
            </a:r>
            <a:endParaRPr sz="1600" b="1" dirty="0"/>
          </a:p>
          <a:p>
            <a:pPr marL="285750" indent="-285750">
              <a:buFont typeface="Arial" panose="020B0604020202020204" pitchFamily="34" charset="0"/>
              <a:buChar char="•"/>
            </a:pPr>
            <a:r>
              <a:rPr lang="en-US" sz="1600" dirty="0"/>
              <a:t>Recognized the significance of personalized recommendations in enhancing user satisfaction and engagement.</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By understanding user preferences and behavior, we can deliver tailored suggestions that resonate with individual tastes.</a:t>
            </a:r>
          </a:p>
          <a:p>
            <a:pPr marL="0" lvl="0" indent="0" algn="l" rtl="0">
              <a:spcBef>
                <a:spcPts val="0"/>
              </a:spcBef>
              <a:spcAft>
                <a:spcPts val="0"/>
              </a:spcAft>
              <a:buNone/>
            </a:pPr>
            <a:endParaRPr sz="1600" dirty="0">
              <a:solidFill>
                <a:schemeClr val="dk1"/>
              </a:solidFill>
              <a:latin typeface="Calibri"/>
              <a:ea typeface="Calibri"/>
              <a:cs typeface="Calibri"/>
              <a:sym typeface="Calibri"/>
            </a:endParaRPr>
          </a:p>
          <a:p>
            <a:pPr marL="0" lvl="0" indent="0" algn="l" rtl="0">
              <a:spcBef>
                <a:spcPts val="0"/>
              </a:spcBef>
              <a:spcAft>
                <a:spcPts val="0"/>
              </a:spcAft>
              <a:buNone/>
            </a:pPr>
            <a:r>
              <a:rPr lang="en-US" sz="1600" b="1" dirty="0"/>
              <a:t>Future Approach:</a:t>
            </a:r>
          </a:p>
          <a:p>
            <a:pPr marL="285750" lvl="0" indent="-285750" algn="l" rtl="0">
              <a:spcBef>
                <a:spcPts val="0"/>
              </a:spcBef>
              <a:spcAft>
                <a:spcPts val="0"/>
              </a:spcAft>
              <a:buFont typeface="Arial" panose="020B0604020202020204" pitchFamily="34" charset="0"/>
              <a:buChar char="•"/>
            </a:pPr>
            <a:r>
              <a:rPr lang="en-US" sz="1600" dirty="0"/>
              <a:t>Integrating additional recommendation algorithms, incorporating user feedback mechanisms, and expanding the scope of recommended content.</a:t>
            </a:r>
            <a:endParaRPr sz="1200" b="1"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32"/>
          <p:cNvSpPr txBox="1">
            <a:spLocks noGrp="1"/>
          </p:cNvSpPr>
          <p:nvPr>
            <p:ph type="subTitle" idx="1"/>
          </p:nvPr>
        </p:nvSpPr>
        <p:spPr>
          <a:xfrm>
            <a:off x="1371600" y="5337339"/>
            <a:ext cx="6400800" cy="1298400"/>
          </a:xfrm>
          <a:prstGeom prst="rect">
            <a:avLst/>
          </a:prstGeom>
          <a:noFill/>
          <a:ln>
            <a:noFill/>
          </a:ln>
        </p:spPr>
        <p:txBody>
          <a:bodyPr spcFirstLastPara="1" wrap="square" lIns="91425" tIns="45700" rIns="91425" bIns="45700" anchor="ctr" anchorCtr="0">
            <a:noAutofit/>
          </a:bodyPr>
          <a:lstStyle/>
          <a:p>
            <a:pPr marL="0" lvl="0" indent="0" algn="ctr" rtl="0">
              <a:lnSpc>
                <a:spcPct val="120000"/>
              </a:lnSpc>
              <a:spcBef>
                <a:spcPts val="0"/>
              </a:spcBef>
              <a:spcAft>
                <a:spcPts val="0"/>
              </a:spcAft>
              <a:buClr>
                <a:srgbClr val="3F3F3F"/>
              </a:buClr>
              <a:buSzPts val="1800"/>
              <a:buNone/>
            </a:pPr>
            <a:r>
              <a:rPr lang="en-US" sz="2300" b="1" dirty="0"/>
              <a:t>Thank You !!!</a:t>
            </a:r>
            <a:endParaRPr sz="2300" b="1"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g84d325b1f8_0_35"/>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26</a:t>
            </a:fld>
            <a:endParaRPr/>
          </a:p>
        </p:txBody>
      </p:sp>
      <p:sp>
        <p:nvSpPr>
          <p:cNvPr id="441" name="Google Shape;441;g84d325b1f8_0_35"/>
          <p:cNvSpPr txBox="1">
            <a:spLocks noGrp="1"/>
          </p:cNvSpPr>
          <p:nvPr>
            <p:ph type="title"/>
          </p:nvPr>
        </p:nvSpPr>
        <p:spPr>
          <a:xfrm>
            <a:off x="227013" y="41835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sz="3200"/>
              <a:t>Reference</a:t>
            </a:r>
            <a:endParaRPr sz="3200"/>
          </a:p>
        </p:txBody>
      </p:sp>
      <p:sp>
        <p:nvSpPr>
          <p:cNvPr id="442" name="Google Shape;442;g84d325b1f8_0_35"/>
          <p:cNvSpPr txBox="1"/>
          <p:nvPr/>
        </p:nvSpPr>
        <p:spPr>
          <a:xfrm>
            <a:off x="1371318" y="3845839"/>
            <a:ext cx="3826200" cy="494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500" b="1"/>
              <a:t> </a:t>
            </a:r>
            <a:endParaRPr lang="en-US" sz="1500" b="1" dirty="0"/>
          </a:p>
        </p:txBody>
      </p:sp>
      <p:sp>
        <p:nvSpPr>
          <p:cNvPr id="3" name="Rectangle 2">
            <a:extLst>
              <a:ext uri="{FF2B5EF4-FFF2-40B4-BE49-F238E27FC236}">
                <a16:creationId xmlns:a16="http://schemas.microsoft.com/office/drawing/2014/main" id="{B64BC3A3-18F6-1E31-7E75-94C3B9A0D93E}"/>
              </a:ext>
            </a:extLst>
          </p:cNvPr>
          <p:cNvSpPr>
            <a:spLocks noChangeArrowheads="1"/>
          </p:cNvSpPr>
          <p:nvPr/>
        </p:nvSpPr>
        <p:spPr bwMode="auto">
          <a:xfrm>
            <a:off x="1389888" y="1122033"/>
            <a:ext cx="5207508"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Book Recommendation Dataset</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(2024, February 9). Kaggle.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hlinkClick r:id="rId3"/>
              </a:rPr>
              <a:t>https://www.kaggle.com/datasets/arashnic/book-recommendation-dataset</a:t>
            </a: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arenR"/>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5" name="Rectangle 3">
            <a:extLst>
              <a:ext uri="{FF2B5EF4-FFF2-40B4-BE49-F238E27FC236}">
                <a16:creationId xmlns:a16="http://schemas.microsoft.com/office/drawing/2014/main" id="{CAF25D76-32B2-D793-F996-3A1683D29592}"/>
              </a:ext>
            </a:extLst>
          </p:cNvPr>
          <p:cNvSpPr>
            <a:spLocks noChangeArrowheads="1"/>
          </p:cNvSpPr>
          <p:nvPr/>
        </p:nvSpPr>
        <p:spPr bwMode="auto">
          <a:xfrm>
            <a:off x="1389888" y="1770960"/>
            <a:ext cx="659282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GfG</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(2020, May 17).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ML Content Based Recommender System</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GeeksforGeeks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https://www.geeksforgeeks.org/ml-content-based-recommender-system/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4">
            <a:extLst>
              <a:ext uri="{FF2B5EF4-FFF2-40B4-BE49-F238E27FC236}">
                <a16:creationId xmlns:a16="http://schemas.microsoft.com/office/drawing/2014/main" id="{5BD6389B-A364-F04E-2F26-E6EF566E9721}"/>
              </a:ext>
            </a:extLst>
          </p:cNvPr>
          <p:cNvSpPr>
            <a:spLocks noChangeArrowheads="1"/>
          </p:cNvSpPr>
          <p:nvPr/>
        </p:nvSpPr>
        <p:spPr bwMode="auto">
          <a:xfrm>
            <a:off x="1348740" y="2306075"/>
            <a:ext cx="595274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GfG</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(2023, October 20).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Recommendation System in Python</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GeeksforGeeks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https://www.geeksforgeeks.org/recommendation-system-in-python/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5">
            <a:extLst>
              <a:ext uri="{FF2B5EF4-FFF2-40B4-BE49-F238E27FC236}">
                <a16:creationId xmlns:a16="http://schemas.microsoft.com/office/drawing/2014/main" id="{30B6969B-1D16-F343-4691-4EBD5E8D0FD6}"/>
              </a:ext>
            </a:extLst>
          </p:cNvPr>
          <p:cNvSpPr>
            <a:spLocks noChangeArrowheads="1"/>
          </p:cNvSpPr>
          <p:nvPr/>
        </p:nvSpPr>
        <p:spPr bwMode="auto">
          <a:xfrm>
            <a:off x="1389888" y="2841190"/>
            <a:ext cx="4357116"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Popularity based recommendation system. (2020). </a:t>
            </a:r>
            <a:r>
              <a:rPr kumimoji="0" lang="en-US" altLang="en-US" sz="12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International Journal of Engineering and Advanced Technology (IJEAT)</a:t>
            </a:r>
            <a:r>
              <a:rPr kumimoji="0" lang="en-US" altLang="en-US" sz="12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1"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Volume-9</a:t>
            </a:r>
            <a:r>
              <a:rPr kumimoji="0" lang="en-US" altLang="en-US" sz="12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(Issue-3). https://www.ijeat.org/wp-content/uploads/papers/v9i3/B4660129219.pdf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9"/>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a:t>
            </a:fld>
            <a:endParaRPr/>
          </a:p>
        </p:txBody>
      </p:sp>
      <p:sp>
        <p:nvSpPr>
          <p:cNvPr id="232" name="Google Shape;232;p9"/>
          <p:cNvSpPr txBox="1">
            <a:spLocks noGrp="1"/>
          </p:cNvSpPr>
          <p:nvPr>
            <p:ph type="title"/>
          </p:nvPr>
        </p:nvSpPr>
        <p:spPr>
          <a:xfrm>
            <a:off x="234150" y="694178"/>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4000" dirty="0"/>
              <a:t>Introduction</a:t>
            </a:r>
            <a:r>
              <a:rPr lang="en-US" dirty="0"/>
              <a:t> </a:t>
            </a:r>
            <a:endParaRPr dirty="0"/>
          </a:p>
          <a:p>
            <a:pPr marL="0" lvl="0" indent="0" algn="l" rtl="0">
              <a:spcBef>
                <a:spcPts val="0"/>
              </a:spcBef>
              <a:spcAft>
                <a:spcPts val="0"/>
              </a:spcAft>
              <a:buClr>
                <a:schemeClr val="dk1"/>
              </a:buClr>
              <a:buSzPts val="3000"/>
              <a:buFont typeface="Arial"/>
              <a:buNone/>
            </a:pPr>
            <a:endParaRPr dirty="0"/>
          </a:p>
        </p:txBody>
      </p:sp>
      <p:sp>
        <p:nvSpPr>
          <p:cNvPr id="3" name="Text Placeholder 2">
            <a:extLst>
              <a:ext uri="{FF2B5EF4-FFF2-40B4-BE49-F238E27FC236}">
                <a16:creationId xmlns:a16="http://schemas.microsoft.com/office/drawing/2014/main" id="{FDDDEE19-1F6F-53B1-7E81-328DB46D9F1A}"/>
              </a:ext>
            </a:extLst>
          </p:cNvPr>
          <p:cNvSpPr>
            <a:spLocks noGrp="1" noChangeArrowheads="1"/>
          </p:cNvSpPr>
          <p:nvPr>
            <p:ph type="body" idx="1"/>
          </p:nvPr>
        </p:nvSpPr>
        <p:spPr bwMode="auto">
          <a:xfrm>
            <a:off x="233363" y="1512532"/>
            <a:ext cx="8439441"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It can be difficult to </a:t>
            </a:r>
            <a:r>
              <a:rPr kumimoji="0" lang="en-US" altLang="en-US" sz="1800" b="0" i="0" u="none" strike="noStrike" cap="none" normalizeH="0" baseline="0" dirty="0">
                <a:ln>
                  <a:noFill/>
                </a:ln>
                <a:solidFill>
                  <a:srgbClr val="C00000"/>
                </a:solidFill>
                <a:effectLst/>
                <a:latin typeface="Arial" panose="020B0604020202020204" pitchFamily="34" charset="0"/>
              </a:rPr>
              <a:t>locate the ideal read </a:t>
            </a:r>
            <a:r>
              <a:rPr kumimoji="0" lang="en-US" altLang="en-US" sz="1800" b="0" i="0" u="none" strike="noStrike" cap="none" normalizeH="0" baseline="0" dirty="0">
                <a:ln>
                  <a:noFill/>
                </a:ln>
                <a:solidFill>
                  <a:schemeClr val="tx1"/>
                </a:solidFill>
                <a:effectLst/>
                <a:latin typeface="Arial" panose="020B0604020202020204" pitchFamily="34" charset="0"/>
              </a:rPr>
              <a:t>in the digital age that suits one's preferences. </a:t>
            </a:r>
          </a:p>
          <a:p>
            <a:pPr marL="0" indent="0" eaLnBrk="0" fontAlgn="base" hangingPunct="0">
              <a:spcBef>
                <a:spcPct val="0"/>
              </a:spcBef>
              <a:spcAft>
                <a:spcPct val="0"/>
              </a:spcAft>
              <a:buClrTx/>
              <a:buSzTx/>
              <a:buNone/>
            </a:pPr>
            <a:endParaRPr lang="en-US" altLang="en-US" sz="1800" dirty="0">
              <a:solidFill>
                <a:schemeClr val="tx1"/>
              </a:solidFill>
              <a:latin typeface="Arial" panose="020B0604020202020204" pitchFamily="34" charset="0"/>
            </a:endParaRPr>
          </a:p>
          <a:p>
            <a:pPr marL="285750" indent="-28575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Our system's goal is to offer consumers </a:t>
            </a:r>
            <a:r>
              <a:rPr kumimoji="0" lang="en-US" altLang="en-US" sz="1800" b="0" i="0" u="none" strike="noStrike" cap="none" normalizeH="0" baseline="0" dirty="0">
                <a:ln>
                  <a:noFill/>
                </a:ln>
                <a:solidFill>
                  <a:srgbClr val="C00000"/>
                </a:solidFill>
                <a:effectLst/>
                <a:latin typeface="Arial" panose="020B0604020202020204" pitchFamily="34" charset="0"/>
              </a:rPr>
              <a:t>a well-chosen list of books</a:t>
            </a:r>
            <a:r>
              <a:rPr kumimoji="0" lang="en-US" altLang="en-US" sz="1800" b="0" i="0" u="none" strike="noStrike" cap="none" normalizeH="0" baseline="0" dirty="0">
                <a:ln>
                  <a:noFill/>
                </a:ln>
                <a:solidFill>
                  <a:schemeClr val="tx1"/>
                </a:solidFill>
                <a:effectLst/>
                <a:latin typeface="Arial" panose="020B0604020202020204" pitchFamily="34" charset="0"/>
              </a:rPr>
              <a:t> according to their tastes and areas of interest. </a:t>
            </a:r>
          </a:p>
          <a:p>
            <a:pPr marL="0" indent="0" eaLnBrk="0" fontAlgn="base" hangingPunct="0">
              <a:spcBef>
                <a:spcPct val="0"/>
              </a:spcBef>
              <a:spcAft>
                <a:spcPct val="0"/>
              </a:spcAft>
              <a:buClrTx/>
              <a:buSzTx/>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In today's information-rich society, </a:t>
            </a:r>
            <a:r>
              <a:rPr kumimoji="0" lang="en-US" altLang="en-US" sz="1800" b="0" i="0" u="none" strike="noStrike" cap="none" normalizeH="0" baseline="0" dirty="0">
                <a:ln>
                  <a:noFill/>
                </a:ln>
                <a:solidFill>
                  <a:srgbClr val="C00000"/>
                </a:solidFill>
                <a:effectLst/>
                <a:latin typeface="Arial" panose="020B0604020202020204" pitchFamily="34" charset="0"/>
              </a:rPr>
              <a:t>personalized recommendations are essential. </a:t>
            </a:r>
          </a:p>
          <a:p>
            <a:pPr marL="0" indent="0" eaLnBrk="0" fontAlgn="base" hangingPunct="0">
              <a:spcBef>
                <a:spcPct val="0"/>
              </a:spcBef>
              <a:spcAft>
                <a:spcPct val="0"/>
              </a:spcAft>
              <a:buClrTx/>
              <a:buSzTx/>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Regardless of your reading level, </a:t>
            </a:r>
            <a:r>
              <a:rPr kumimoji="0" lang="en-US" altLang="en-US" sz="1800" b="0" i="0" u="none" strike="noStrike" cap="none" normalizeH="0" baseline="0" dirty="0">
                <a:ln>
                  <a:noFill/>
                </a:ln>
                <a:solidFill>
                  <a:srgbClr val="C00000"/>
                </a:solidFill>
                <a:effectLst/>
                <a:latin typeface="Arial" panose="020B0604020202020204" pitchFamily="34" charset="0"/>
              </a:rPr>
              <a:t>our system adjusts to suit your individual interests</a:t>
            </a:r>
            <a:r>
              <a:rPr kumimoji="0" lang="en-US" altLang="en-US" sz="1800" b="0" i="0" u="none" strike="noStrike" cap="none" normalizeH="0" baseline="0" dirty="0">
                <a:ln>
                  <a:noFill/>
                </a:ln>
                <a:solidFill>
                  <a:schemeClr val="tx1"/>
                </a:solidFill>
                <a:effectLst/>
                <a:latin typeface="Arial" panose="020B0604020202020204" pitchFamily="34" charset="0"/>
              </a:rPr>
              <a:t> and inclinations. </a:t>
            </a:r>
          </a:p>
          <a:p>
            <a:pPr marL="0" indent="0" eaLnBrk="0" fontAlgn="base" hangingPunct="0">
              <a:spcBef>
                <a:spcPct val="0"/>
              </a:spcBef>
              <a:spcAft>
                <a:spcPct val="0"/>
              </a:spcAft>
              <a:buClrTx/>
              <a:buSzTx/>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We use </a:t>
            </a:r>
            <a:r>
              <a:rPr kumimoji="0" lang="en-US" altLang="en-US" sz="1800" b="0" i="0" u="none" strike="noStrike" cap="none" normalizeH="0" baseline="0" dirty="0">
                <a:ln>
                  <a:noFill/>
                </a:ln>
                <a:solidFill>
                  <a:srgbClr val="C00000"/>
                </a:solidFill>
                <a:effectLst/>
                <a:latin typeface="Arial" panose="020B0604020202020204" pitchFamily="34" charset="0"/>
              </a:rPr>
              <a:t>state-of-the-art algorithms to provide precise </a:t>
            </a:r>
            <a:r>
              <a:rPr kumimoji="0" lang="en-US" altLang="en-US" sz="1800" b="0" i="0" u="none" strike="noStrike" cap="none" normalizeH="0" baseline="0" dirty="0">
                <a:ln>
                  <a:noFill/>
                </a:ln>
                <a:solidFill>
                  <a:schemeClr val="tx1"/>
                </a:solidFill>
                <a:effectLst/>
                <a:latin typeface="Arial" panose="020B0604020202020204" pitchFamily="34" charset="0"/>
              </a:rPr>
              <a:t>and pertinent </a:t>
            </a:r>
            <a:r>
              <a:rPr kumimoji="0" lang="en-US" altLang="en-US" sz="1800" b="0" i="0" u="none" strike="noStrike" cap="none" normalizeH="0" baseline="0" dirty="0">
                <a:ln>
                  <a:noFill/>
                </a:ln>
                <a:solidFill>
                  <a:srgbClr val="C00000"/>
                </a:solidFill>
                <a:effectLst/>
                <a:latin typeface="Arial" panose="020B0604020202020204" pitchFamily="34" charset="0"/>
              </a:rPr>
              <a:t>recommendations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indent="0" eaLnBrk="0" fontAlgn="base" hangingPunct="0">
              <a:spcBef>
                <a:spcPct val="0"/>
              </a:spcBef>
              <a:spcAft>
                <a:spcPct val="0"/>
              </a:spcAft>
              <a:buClrTx/>
              <a:buSzTx/>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We improve reading as a whole </a:t>
            </a:r>
            <a:r>
              <a:rPr kumimoji="0" lang="en-US" altLang="en-US" sz="1800" b="0" i="0" u="none" strike="noStrike" cap="none" normalizeH="0" baseline="0" dirty="0">
                <a:ln>
                  <a:noFill/>
                </a:ln>
                <a:solidFill>
                  <a:srgbClr val="C00000"/>
                </a:solidFill>
                <a:effectLst/>
                <a:latin typeface="Arial" panose="020B0604020202020204" pitchFamily="34" charset="0"/>
              </a:rPr>
              <a:t>by knowing user behavior </a:t>
            </a:r>
            <a:r>
              <a:rPr kumimoji="0" lang="en-US" altLang="en-US" sz="1800" b="0" i="0" u="none" strike="noStrike" cap="none" normalizeH="0" baseline="0" dirty="0">
                <a:ln>
                  <a:noFill/>
                </a:ln>
                <a:solidFill>
                  <a:schemeClr val="tx1"/>
                </a:solidFill>
                <a:effectLst/>
                <a:latin typeface="Arial" panose="020B0604020202020204" pitchFamily="34" charset="0"/>
              </a:rPr>
              <a:t>and book characteristics.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9"/>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a:t>
            </a:fld>
            <a:endParaRPr/>
          </a:p>
        </p:txBody>
      </p:sp>
      <p:sp>
        <p:nvSpPr>
          <p:cNvPr id="232" name="Google Shape;232;p9"/>
          <p:cNvSpPr txBox="1">
            <a:spLocks noGrp="1"/>
          </p:cNvSpPr>
          <p:nvPr>
            <p:ph type="title"/>
          </p:nvPr>
        </p:nvSpPr>
        <p:spPr>
          <a:xfrm>
            <a:off x="234150" y="694178"/>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4000" dirty="0"/>
              <a:t>Introduction</a:t>
            </a:r>
            <a:r>
              <a:rPr lang="en-US" dirty="0"/>
              <a:t>  </a:t>
            </a:r>
            <a:r>
              <a:rPr lang="en-US" sz="1800" dirty="0"/>
              <a:t>Pt.2</a:t>
            </a:r>
            <a:endParaRPr sz="1800" dirty="0"/>
          </a:p>
          <a:p>
            <a:pPr marL="0" lvl="0" indent="0" algn="l" rtl="0">
              <a:spcBef>
                <a:spcPts val="0"/>
              </a:spcBef>
              <a:spcAft>
                <a:spcPts val="0"/>
              </a:spcAft>
              <a:buClr>
                <a:schemeClr val="dk1"/>
              </a:buClr>
              <a:buSzPts val="3000"/>
              <a:buFont typeface="Arial"/>
              <a:buNone/>
            </a:pPr>
            <a:endParaRPr dirty="0"/>
          </a:p>
        </p:txBody>
      </p:sp>
      <p:sp>
        <p:nvSpPr>
          <p:cNvPr id="3" name="Text Placeholder 2">
            <a:extLst>
              <a:ext uri="{FF2B5EF4-FFF2-40B4-BE49-F238E27FC236}">
                <a16:creationId xmlns:a16="http://schemas.microsoft.com/office/drawing/2014/main" id="{FDDDEE19-1F6F-53B1-7E81-328DB46D9F1A}"/>
              </a:ext>
            </a:extLst>
          </p:cNvPr>
          <p:cNvSpPr>
            <a:spLocks noGrp="1" noChangeArrowheads="1"/>
          </p:cNvSpPr>
          <p:nvPr>
            <p:ph type="body" idx="1"/>
          </p:nvPr>
        </p:nvSpPr>
        <p:spPr bwMode="auto">
          <a:xfrm>
            <a:off x="233363" y="1712588"/>
            <a:ext cx="8439441"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Font typeface="Arial" panose="020B0604020202020204" pitchFamily="34" charset="0"/>
              <a:buChar char="•"/>
            </a:pPr>
            <a:r>
              <a:rPr lang="en-US" sz="2000" dirty="0"/>
              <a:t>We'll start by providing </a:t>
            </a:r>
            <a:r>
              <a:rPr lang="en-US" sz="2000" dirty="0">
                <a:solidFill>
                  <a:srgbClr val="C00000"/>
                </a:solidFill>
              </a:rPr>
              <a:t>an overview of the dataset </a:t>
            </a:r>
            <a:r>
              <a:rPr lang="en-US" sz="2000" dirty="0"/>
              <a:t>used for our recommendation system, including its source and composition.</a:t>
            </a:r>
          </a:p>
          <a:p>
            <a:pPr>
              <a:buFont typeface="Arial" panose="020B0604020202020204" pitchFamily="34" charset="0"/>
              <a:buChar char="•"/>
            </a:pPr>
            <a:endParaRPr lang="en-US" sz="2000" dirty="0"/>
          </a:p>
          <a:p>
            <a:pPr>
              <a:buFont typeface="Arial" panose="020B0604020202020204" pitchFamily="34" charset="0"/>
              <a:buChar char="•"/>
            </a:pPr>
            <a:r>
              <a:rPr lang="en-US" sz="2000" dirty="0"/>
              <a:t>Following that, we'll delve into the </a:t>
            </a:r>
            <a:r>
              <a:rPr lang="en-US" sz="2000" dirty="0">
                <a:solidFill>
                  <a:srgbClr val="C00000"/>
                </a:solidFill>
              </a:rPr>
              <a:t>data cleaning and preprocessing </a:t>
            </a:r>
            <a:r>
              <a:rPr lang="en-US" sz="2000" dirty="0"/>
              <a:t>steps undertaken to ensure the quality and reliability of our recommendations.</a:t>
            </a:r>
          </a:p>
          <a:p>
            <a:pPr>
              <a:buFont typeface="Arial" panose="020B0604020202020204" pitchFamily="34" charset="0"/>
              <a:buChar char="•"/>
            </a:pPr>
            <a:endParaRPr lang="en-US" sz="2000" dirty="0"/>
          </a:p>
          <a:p>
            <a:pPr>
              <a:buFont typeface="Arial" panose="020B0604020202020204" pitchFamily="34" charset="0"/>
              <a:buChar char="•"/>
            </a:pPr>
            <a:r>
              <a:rPr lang="en-US" sz="2000" dirty="0"/>
              <a:t>Next, we'll introduce the two main recommendation algorithms implemented: </a:t>
            </a:r>
            <a:r>
              <a:rPr lang="en-US" sz="2000" dirty="0">
                <a:solidFill>
                  <a:srgbClr val="C00000"/>
                </a:solidFill>
              </a:rPr>
              <a:t>popularity-based recommendation and content-based recommendation</a:t>
            </a:r>
            <a:r>
              <a:rPr lang="en-US" sz="2000" dirty="0"/>
              <a:t>.</a:t>
            </a:r>
          </a:p>
          <a:p>
            <a:pPr>
              <a:buFont typeface="Arial" panose="020B0604020202020204" pitchFamily="34" charset="0"/>
              <a:buChar char="•"/>
            </a:pPr>
            <a:endParaRPr lang="en-US" sz="2000" dirty="0"/>
          </a:p>
          <a:p>
            <a:pPr>
              <a:buFont typeface="Arial" panose="020B0604020202020204" pitchFamily="34" charset="0"/>
              <a:buChar char="•"/>
            </a:pPr>
            <a:r>
              <a:rPr lang="en-US" sz="2000" dirty="0"/>
              <a:t>For each algorithm, we'll explain the underlying principles and demonstrate </a:t>
            </a:r>
            <a:r>
              <a:rPr lang="en-US" sz="2000" dirty="0">
                <a:solidFill>
                  <a:srgbClr val="C00000"/>
                </a:solidFill>
              </a:rPr>
              <a:t>how they generate personalized book suggestions</a:t>
            </a:r>
            <a:r>
              <a:rPr lang="en-US" sz="2000" dirty="0"/>
              <a:t>.</a:t>
            </a:r>
          </a:p>
          <a:p>
            <a:pPr>
              <a:buFont typeface="Arial" panose="020B0604020202020204" pitchFamily="34" charset="0"/>
              <a:buChar char="•"/>
            </a:pPr>
            <a:endParaRPr lang="en-US" sz="2000" dirty="0"/>
          </a:p>
        </p:txBody>
      </p:sp>
    </p:spTree>
    <p:extLst>
      <p:ext uri="{BB962C8B-B14F-4D97-AF65-F5344CB8AC3E}">
        <p14:creationId xmlns:p14="http://schemas.microsoft.com/office/powerpoint/2010/main" val="25344861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9"/>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5</a:t>
            </a:fld>
            <a:endParaRPr/>
          </a:p>
        </p:txBody>
      </p:sp>
      <p:sp>
        <p:nvSpPr>
          <p:cNvPr id="232" name="Google Shape;232;p9"/>
          <p:cNvSpPr txBox="1">
            <a:spLocks noGrp="1"/>
          </p:cNvSpPr>
          <p:nvPr>
            <p:ph type="title"/>
          </p:nvPr>
        </p:nvSpPr>
        <p:spPr>
          <a:xfrm>
            <a:off x="234150" y="694178"/>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4000" dirty="0"/>
              <a:t>Introduction</a:t>
            </a:r>
            <a:r>
              <a:rPr lang="en-US" dirty="0"/>
              <a:t>  </a:t>
            </a:r>
            <a:r>
              <a:rPr lang="en-US" sz="1800" dirty="0"/>
              <a:t>Pt.3</a:t>
            </a:r>
            <a:endParaRPr sz="1800" dirty="0"/>
          </a:p>
          <a:p>
            <a:pPr marL="0" lvl="0" indent="0" algn="l" rtl="0">
              <a:spcBef>
                <a:spcPts val="0"/>
              </a:spcBef>
              <a:spcAft>
                <a:spcPts val="0"/>
              </a:spcAft>
              <a:buClr>
                <a:schemeClr val="dk1"/>
              </a:buClr>
              <a:buSzPts val="3000"/>
              <a:buFont typeface="Arial"/>
              <a:buNone/>
            </a:pPr>
            <a:endParaRPr dirty="0"/>
          </a:p>
        </p:txBody>
      </p:sp>
      <p:sp>
        <p:nvSpPr>
          <p:cNvPr id="6" name="Rectangle 4">
            <a:extLst>
              <a:ext uri="{FF2B5EF4-FFF2-40B4-BE49-F238E27FC236}">
                <a16:creationId xmlns:a16="http://schemas.microsoft.com/office/drawing/2014/main" id="{43F7063F-CD01-EEE6-9C0E-8591DA361456}"/>
              </a:ext>
            </a:extLst>
          </p:cNvPr>
          <p:cNvSpPr>
            <a:spLocks noGrp="1" noChangeArrowheads="1"/>
          </p:cNvSpPr>
          <p:nvPr>
            <p:ph type="body" idx="1"/>
          </p:nvPr>
        </p:nvSpPr>
        <p:spPr bwMode="auto">
          <a:xfrm>
            <a:off x="233363" y="1651033"/>
            <a:ext cx="8789611"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We'll also discuss the </a:t>
            </a:r>
            <a:r>
              <a:rPr kumimoji="0" lang="en-US" altLang="en-US" sz="1800" b="0" i="0" u="none" strike="noStrike" cap="none" normalizeH="0" baseline="0" dirty="0">
                <a:ln>
                  <a:noFill/>
                </a:ln>
                <a:solidFill>
                  <a:srgbClr val="C00000"/>
                </a:solidFill>
                <a:effectLst/>
                <a:latin typeface="Arial" panose="020B0604020202020204" pitchFamily="34" charset="0"/>
              </a:rPr>
              <a:t>specific libraries and technologies utilized </a:t>
            </a:r>
            <a:r>
              <a:rPr kumimoji="0" lang="en-US" altLang="en-US" sz="1800" b="0" i="0" u="none" strike="noStrike" cap="none" normalizeH="0" baseline="0" dirty="0">
                <a:ln>
                  <a:noFill/>
                </a:ln>
                <a:solidFill>
                  <a:schemeClr val="tx1"/>
                </a:solidFill>
                <a:effectLst/>
                <a:latin typeface="Arial" panose="020B0604020202020204" pitchFamily="34" charset="0"/>
              </a:rPr>
              <a:t>in the </a:t>
            </a:r>
            <a:r>
              <a:rPr lang="en-US" altLang="en-US" sz="1800" dirty="0">
                <a:solidFill>
                  <a:schemeClr val="tx1"/>
                </a:solidFill>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development of our recommendation system, highlighting their roles and contributions.</a:t>
            </a:r>
            <a:endParaRPr lang="en-US" altLang="en-US" sz="1800" dirty="0">
              <a:solidFill>
                <a:schemeClr val="tx1"/>
              </a:solidFill>
              <a:latin typeface="Arial" panose="020B0604020202020204" pitchFamily="34" charset="0"/>
            </a:endParaRPr>
          </a:p>
          <a:p>
            <a:pPr marL="285750" indent="-285750" eaLnBrk="0" fontAlgn="base" hangingPunct="0">
              <a:spcBef>
                <a:spcPct val="0"/>
              </a:spcBef>
              <a:spcAft>
                <a:spcPct val="0"/>
              </a:spcAft>
              <a:buClrTx/>
              <a:buSzTx/>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Moving on, we'll </a:t>
            </a:r>
            <a:r>
              <a:rPr kumimoji="0" lang="en-US" altLang="en-US" sz="1800" b="0" i="0" u="none" strike="noStrike" cap="none" normalizeH="0" baseline="0" dirty="0">
                <a:ln>
                  <a:noFill/>
                </a:ln>
                <a:solidFill>
                  <a:srgbClr val="C00000"/>
                </a:solidFill>
                <a:effectLst/>
                <a:latin typeface="Arial" panose="020B0604020202020204" pitchFamily="34" charset="0"/>
              </a:rPr>
              <a:t>explore the frontend </a:t>
            </a:r>
            <a:r>
              <a:rPr kumimoji="0" lang="en-US" altLang="en-US" sz="1800" b="0" i="0" u="none" strike="noStrike" cap="none" normalizeH="0" baseline="0" dirty="0">
                <a:ln>
                  <a:noFill/>
                </a:ln>
                <a:solidFill>
                  <a:schemeClr val="tx1"/>
                </a:solidFill>
                <a:effectLst/>
                <a:latin typeface="Arial" panose="020B0604020202020204" pitchFamily="34" charset="0"/>
              </a:rPr>
              <a:t>of our application, detailing the use of HTML, CSS, and JavaScript to create an intuitive and user-friendly interface.</a:t>
            </a:r>
            <a:endParaRPr lang="en-US" altLang="en-US" sz="1800" dirty="0">
              <a:solidFill>
                <a:schemeClr val="tx1"/>
              </a:solidFill>
              <a:latin typeface="Arial" panose="020B0604020202020204" pitchFamily="34" charset="0"/>
            </a:endParaRPr>
          </a:p>
          <a:p>
            <a:pPr marL="285750" indent="-285750" eaLnBrk="0" fontAlgn="base" hangingPunct="0">
              <a:spcBef>
                <a:spcPct val="0"/>
              </a:spcBef>
              <a:spcAft>
                <a:spcPct val="0"/>
              </a:spcAft>
              <a:buClrTx/>
              <a:buSzTx/>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Throughout the presentation, we'll provide insights into </a:t>
            </a:r>
            <a:r>
              <a:rPr kumimoji="0" lang="en-US" altLang="en-US" sz="1800" b="0" i="0" u="none" strike="noStrike" cap="none" normalizeH="0" baseline="0" dirty="0">
                <a:ln>
                  <a:noFill/>
                </a:ln>
                <a:solidFill>
                  <a:srgbClr val="C00000"/>
                </a:solidFill>
                <a:effectLst/>
                <a:latin typeface="Arial" panose="020B0604020202020204" pitchFamily="34" charset="0"/>
              </a:rPr>
              <a:t>the challenges encountered and the solutions devised </a:t>
            </a:r>
            <a:r>
              <a:rPr kumimoji="0" lang="en-US" altLang="en-US" sz="1800" b="0" i="0" u="none" strike="noStrike" cap="none" normalizeH="0" baseline="0" dirty="0">
                <a:ln>
                  <a:noFill/>
                </a:ln>
                <a:solidFill>
                  <a:schemeClr val="tx1"/>
                </a:solidFill>
                <a:effectLst/>
                <a:latin typeface="Arial" panose="020B0604020202020204" pitchFamily="34" charset="0"/>
              </a:rPr>
              <a:t>during the development process.</a:t>
            </a:r>
            <a:endParaRPr lang="en-US" altLang="en-US" sz="1800" dirty="0">
              <a:solidFill>
                <a:schemeClr val="tx1"/>
              </a:solidFill>
              <a:latin typeface="Arial" panose="020B0604020202020204" pitchFamily="34" charset="0"/>
            </a:endParaRPr>
          </a:p>
          <a:p>
            <a:pPr marL="285750" indent="-285750" eaLnBrk="0" fontAlgn="base" hangingPunct="0">
              <a:spcBef>
                <a:spcPct val="0"/>
              </a:spcBef>
              <a:spcAft>
                <a:spcPct val="0"/>
              </a:spcAft>
              <a:buClrTx/>
              <a:buSzTx/>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Additionally, we'll showcase the </a:t>
            </a:r>
            <a:r>
              <a:rPr kumimoji="0" lang="en-US" altLang="en-US" sz="1800" b="0" i="0" u="none" strike="noStrike" cap="none" normalizeH="0" baseline="0" dirty="0">
                <a:ln>
                  <a:noFill/>
                </a:ln>
                <a:solidFill>
                  <a:srgbClr val="C00000"/>
                </a:solidFill>
                <a:effectLst/>
                <a:latin typeface="Arial" panose="020B0604020202020204" pitchFamily="34" charset="0"/>
              </a:rPr>
              <a:t>results of our recommendation system</a:t>
            </a:r>
            <a:r>
              <a:rPr kumimoji="0" lang="en-US" altLang="en-US" sz="1800" b="0" i="0" u="none" strike="noStrike" cap="none" normalizeH="0" baseline="0" dirty="0">
                <a:ln>
                  <a:noFill/>
                </a:ln>
                <a:solidFill>
                  <a:schemeClr val="tx1"/>
                </a:solidFill>
                <a:effectLst/>
                <a:latin typeface="Arial" panose="020B0604020202020204" pitchFamily="34" charset="0"/>
              </a:rPr>
              <a:t>, including any notable findings or performance metrics.</a:t>
            </a:r>
            <a:endParaRPr lang="en-US" altLang="en-US" sz="1800" dirty="0">
              <a:solidFill>
                <a:schemeClr val="tx1"/>
              </a:solidFill>
              <a:latin typeface="Arial" panose="020B0604020202020204" pitchFamily="34" charset="0"/>
            </a:endParaRPr>
          </a:p>
          <a:p>
            <a:pPr marL="285750" indent="-285750" eaLnBrk="0" fontAlgn="base" hangingPunct="0">
              <a:spcBef>
                <a:spcPct val="0"/>
              </a:spcBef>
              <a:spcAft>
                <a:spcPct val="0"/>
              </a:spcAft>
              <a:buClrTx/>
              <a:buSzTx/>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Finally, we'll conclude with a discussion on </a:t>
            </a:r>
            <a:r>
              <a:rPr kumimoji="0" lang="en-US" altLang="en-US" sz="1800" b="0" i="0" u="none" strike="noStrike" cap="none" normalizeH="0" baseline="0" dirty="0">
                <a:ln>
                  <a:noFill/>
                </a:ln>
                <a:solidFill>
                  <a:srgbClr val="C00000"/>
                </a:solidFill>
                <a:effectLst/>
                <a:latin typeface="Arial" panose="020B0604020202020204" pitchFamily="34" charset="0"/>
              </a:rPr>
              <a:t>potential enhancements </a:t>
            </a:r>
            <a:r>
              <a:rPr kumimoji="0" lang="en-US" altLang="en-US" sz="1800" b="0" i="0" u="none" strike="noStrike" cap="none" normalizeH="0" baseline="0" dirty="0">
                <a:ln>
                  <a:noFill/>
                </a:ln>
                <a:solidFill>
                  <a:schemeClr val="tx1"/>
                </a:solidFill>
                <a:effectLst/>
                <a:latin typeface="Arial" panose="020B0604020202020204" pitchFamily="34" charset="0"/>
              </a:rPr>
              <a:t>to further refine and optimize our recommendation system. </a:t>
            </a:r>
          </a:p>
        </p:txBody>
      </p:sp>
    </p:spTree>
    <p:extLst>
      <p:ext uri="{BB962C8B-B14F-4D97-AF65-F5344CB8AC3E}">
        <p14:creationId xmlns:p14="http://schemas.microsoft.com/office/powerpoint/2010/main" val="13131250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14"/>
          <p:cNvSpPr txBox="1">
            <a:spLocks noGrp="1"/>
          </p:cNvSpPr>
          <p:nvPr>
            <p:ph type="sldNum" idx="12"/>
          </p:nvPr>
        </p:nvSpPr>
        <p:spPr>
          <a:xfrm>
            <a:off x="8546351" y="6460940"/>
            <a:ext cx="476623"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6</a:t>
            </a:fld>
            <a:endParaRPr/>
          </a:p>
        </p:txBody>
      </p:sp>
      <p:sp>
        <p:nvSpPr>
          <p:cNvPr id="239" name="Google Shape;239;p14"/>
          <p:cNvSpPr txBox="1">
            <a:spLocks noGrp="1"/>
          </p:cNvSpPr>
          <p:nvPr>
            <p:ph type="title"/>
          </p:nvPr>
        </p:nvSpPr>
        <p:spPr>
          <a:xfrm>
            <a:off x="494113" y="308428"/>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a:t>Data Description</a:t>
            </a:r>
            <a:endParaRPr/>
          </a:p>
        </p:txBody>
      </p:sp>
      <p:sp>
        <p:nvSpPr>
          <p:cNvPr id="242" name="Google Shape;242;p14"/>
          <p:cNvSpPr txBox="1"/>
          <p:nvPr/>
        </p:nvSpPr>
        <p:spPr>
          <a:xfrm>
            <a:off x="580701" y="1252728"/>
            <a:ext cx="7690047" cy="3278557"/>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b="1" dirty="0"/>
              <a:t>Source of Data</a:t>
            </a:r>
            <a:r>
              <a:rPr lang="en-US" dirty="0"/>
              <a:t>: The dataset used for our recommendation system was sourced from https://www.kaggle.com/datasets/arashnic/book-recommendation-dataset.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Dataset Composition</a:t>
            </a:r>
            <a:r>
              <a:rPr lang="en-US" dirty="0"/>
              <a:t>: Our dataset comprises three main tables: Books, Users, and Ratings.</a:t>
            </a:r>
          </a:p>
          <a:p>
            <a:pPr marL="742950" lvl="1" indent="-285750">
              <a:buFont typeface="Arial" panose="020B0604020202020204" pitchFamily="34" charset="0"/>
              <a:buChar char="•"/>
            </a:pPr>
            <a:r>
              <a:rPr lang="en-US" b="1" dirty="0"/>
              <a:t>Books</a:t>
            </a:r>
            <a:r>
              <a:rPr lang="en-US" dirty="0"/>
              <a:t>: Contains information about various books including titles, authors, genres, and publication details.</a:t>
            </a:r>
          </a:p>
          <a:p>
            <a:pPr marL="742950" lvl="1" indent="-285750">
              <a:buFont typeface="Arial" panose="020B0604020202020204" pitchFamily="34" charset="0"/>
              <a:buChar char="•"/>
            </a:pPr>
            <a:r>
              <a:rPr lang="en-US" b="1" dirty="0"/>
              <a:t>Users</a:t>
            </a:r>
            <a:r>
              <a:rPr lang="en-US" dirty="0"/>
              <a:t>: Stores user data such as user IDs, demographics, and preferences.</a:t>
            </a:r>
          </a:p>
          <a:p>
            <a:pPr marL="742950" lvl="1" indent="-285750">
              <a:buFont typeface="Arial" panose="020B0604020202020204" pitchFamily="34" charset="0"/>
              <a:buChar char="•"/>
            </a:pPr>
            <a:r>
              <a:rPr lang="en-US" b="1" dirty="0"/>
              <a:t>Ratings</a:t>
            </a:r>
            <a:r>
              <a:rPr lang="en-US" dirty="0"/>
              <a:t>: Records user ratings for individual books, providing valuable feedback on user preferences and engagement</a:t>
            </a:r>
          </a:p>
          <a:p>
            <a:pPr marL="457200" lvl="1"/>
            <a:endParaRPr lang="en-US" dirty="0"/>
          </a:p>
          <a:p>
            <a:pPr marL="742950" lvl="1" indent="-285750">
              <a:buFont typeface="Arial" panose="020B0604020202020204" pitchFamily="34" charset="0"/>
              <a:buChar char="•"/>
            </a:pPr>
            <a:endParaRPr lang="en-US" b="1" dirty="0"/>
          </a:p>
          <a:p>
            <a:pPr marL="742950" lvl="1" indent="-285750">
              <a:buFont typeface="Arial" panose="020B0604020202020204" pitchFamily="34" charset="0"/>
              <a:buChar char="•"/>
            </a:pPr>
            <a:endParaRPr lang="en-US" b="1" dirty="0"/>
          </a:p>
          <a:p>
            <a:pPr marL="0" lvl="0" indent="0" algn="l" rtl="0">
              <a:spcBef>
                <a:spcPts val="0"/>
              </a:spcBef>
              <a:spcAft>
                <a:spcPts val="0"/>
              </a:spcAft>
              <a:buNone/>
            </a:pPr>
            <a:endParaRPr b="1" dirty="0"/>
          </a:p>
        </p:txBody>
      </p:sp>
      <p:sp>
        <p:nvSpPr>
          <p:cNvPr id="3" name="TextBox 2">
            <a:extLst>
              <a:ext uri="{FF2B5EF4-FFF2-40B4-BE49-F238E27FC236}">
                <a16:creationId xmlns:a16="http://schemas.microsoft.com/office/drawing/2014/main" id="{83CF2A3E-251A-122E-73F5-FE651F1DB80C}"/>
              </a:ext>
            </a:extLst>
          </p:cNvPr>
          <p:cNvSpPr txBox="1"/>
          <p:nvPr/>
        </p:nvSpPr>
        <p:spPr>
          <a:xfrm>
            <a:off x="580700" y="3624358"/>
            <a:ext cx="7269423" cy="2462213"/>
          </a:xfrm>
          <a:prstGeom prst="rect">
            <a:avLst/>
          </a:prstGeom>
          <a:noFill/>
        </p:spPr>
        <p:txBody>
          <a:bodyPr wrap="square">
            <a:spAutoFit/>
          </a:bodyPr>
          <a:lstStyle/>
          <a:p>
            <a:pPr marL="285750" indent="-285750">
              <a:buFont typeface="Arial" panose="020B0604020202020204" pitchFamily="34" charset="0"/>
              <a:buChar char="•"/>
            </a:pPr>
            <a:r>
              <a:rPr lang="en-US" b="1" dirty="0"/>
              <a:t>Importance of Data</a:t>
            </a:r>
            <a:r>
              <a:rPr lang="en-US" dirty="0"/>
              <a:t>: The dataset serves as the foundation for our recommendation system, enabling us to analyze user behavior and book attributes to generate personalized recommendations. </a:t>
            </a:r>
          </a:p>
          <a:p>
            <a:endParaRPr lang="en-US" dirty="0"/>
          </a:p>
          <a:p>
            <a:pPr marL="285750" indent="-285750">
              <a:buFont typeface="Arial" panose="020B0604020202020204" pitchFamily="34" charset="0"/>
              <a:buChar char="•"/>
            </a:pPr>
            <a:r>
              <a:rPr lang="en-US" b="1" dirty="0"/>
              <a:t>Data Volume</a:t>
            </a:r>
            <a:r>
              <a:rPr lang="en-US" dirty="0"/>
              <a:t>: The total number of rows in the .csv are :</a:t>
            </a:r>
          </a:p>
          <a:p>
            <a:r>
              <a:rPr lang="en-US" dirty="0"/>
              <a:t>		</a:t>
            </a:r>
            <a:r>
              <a:rPr lang="en-US" b="1" dirty="0"/>
              <a:t>Books:</a:t>
            </a:r>
            <a:r>
              <a:rPr lang="en-US" dirty="0"/>
              <a:t> 271360</a:t>
            </a:r>
          </a:p>
          <a:p>
            <a:r>
              <a:rPr lang="en-US" dirty="0"/>
              <a:t>		</a:t>
            </a:r>
            <a:r>
              <a:rPr lang="en-US" b="1" dirty="0"/>
              <a:t>Users:</a:t>
            </a:r>
            <a:r>
              <a:rPr lang="en-US" dirty="0"/>
              <a:t> 278858</a:t>
            </a:r>
          </a:p>
          <a:p>
            <a:r>
              <a:rPr lang="en-US" dirty="0"/>
              <a:t>		</a:t>
            </a:r>
            <a:r>
              <a:rPr lang="en-US" b="1" dirty="0"/>
              <a:t>Ratings:</a:t>
            </a:r>
            <a:r>
              <a:rPr lang="en-US" dirty="0"/>
              <a:t> 1149780</a:t>
            </a:r>
          </a:p>
          <a:p>
            <a:endParaRPr lang="en-US" dirty="0"/>
          </a:p>
          <a:p>
            <a:pPr marL="285750" indent="-285750">
              <a:buFont typeface="Arial" panose="020B0604020202020204" pitchFamily="34" charset="0"/>
              <a:buChar char="•"/>
            </a:pPr>
            <a:r>
              <a:rPr lang="en-US" b="1" dirty="0"/>
              <a:t>Data Quality</a:t>
            </a:r>
            <a:r>
              <a:rPr lang="en-US" dirty="0"/>
              <a:t>: While the dataset offers valuable insights, it required thorough cleaning and preprocessing to ensure accuracy and reliability for our recommendation system.</a:t>
            </a:r>
          </a:p>
        </p:txBody>
      </p:sp>
      <p:sp>
        <p:nvSpPr>
          <p:cNvPr id="4" name="Rectangle 1">
            <a:extLst>
              <a:ext uri="{FF2B5EF4-FFF2-40B4-BE49-F238E27FC236}">
                <a16:creationId xmlns:a16="http://schemas.microsoft.com/office/drawing/2014/main" id="{B53EB86A-7627-A7FA-522B-407CA47ED7CB}"/>
              </a:ext>
            </a:extLst>
          </p:cNvPr>
          <p:cNvSpPr>
            <a:spLocks noChangeArrowheads="1"/>
          </p:cNvSpPr>
          <p:nvPr/>
        </p:nvSpPr>
        <p:spPr bwMode="auto">
          <a:xfrm>
            <a:off x="0" y="90101"/>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g772f5187d2_0_25"/>
          <p:cNvSpPr txBox="1">
            <a:spLocks noGrp="1"/>
          </p:cNvSpPr>
          <p:nvPr>
            <p:ph type="sldNum" idx="12"/>
          </p:nvPr>
        </p:nvSpPr>
        <p:spPr>
          <a:xfrm>
            <a:off x="8546351" y="6460940"/>
            <a:ext cx="4767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7</a:t>
            </a:fld>
            <a:endParaRPr/>
          </a:p>
        </p:txBody>
      </p:sp>
      <p:sp>
        <p:nvSpPr>
          <p:cNvPr id="254" name="Google Shape;254;g772f5187d2_0_25"/>
          <p:cNvSpPr txBox="1">
            <a:spLocks noGrp="1"/>
          </p:cNvSpPr>
          <p:nvPr>
            <p:ph type="title"/>
          </p:nvPr>
        </p:nvSpPr>
        <p:spPr>
          <a:xfrm>
            <a:off x="227013" y="418353"/>
            <a:ext cx="7303200" cy="535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000"/>
              <a:buFont typeface="Arial"/>
              <a:buNone/>
            </a:pPr>
            <a:r>
              <a:rPr lang="en-US"/>
              <a:t>Exploratory Data Analysis</a:t>
            </a:r>
            <a:endParaRPr/>
          </a:p>
        </p:txBody>
      </p:sp>
      <p:sp>
        <p:nvSpPr>
          <p:cNvPr id="256" name="Google Shape;256;g772f5187d2_0_25"/>
          <p:cNvSpPr txBox="1"/>
          <p:nvPr/>
        </p:nvSpPr>
        <p:spPr>
          <a:xfrm>
            <a:off x="227013" y="1004475"/>
            <a:ext cx="4384500" cy="5358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dirty="0"/>
              <a:t>The data inside the three files looks like - </a:t>
            </a:r>
            <a:endParaRPr b="1" dirty="0"/>
          </a:p>
        </p:txBody>
      </p:sp>
      <p:pic>
        <p:nvPicPr>
          <p:cNvPr id="3" name="Picture 2">
            <a:extLst>
              <a:ext uri="{FF2B5EF4-FFF2-40B4-BE49-F238E27FC236}">
                <a16:creationId xmlns:a16="http://schemas.microsoft.com/office/drawing/2014/main" id="{D20221EF-BE4D-D302-F8F6-2AED6601796C}"/>
              </a:ext>
            </a:extLst>
          </p:cNvPr>
          <p:cNvPicPr>
            <a:picLocks noChangeAspect="1"/>
          </p:cNvPicPr>
          <p:nvPr/>
        </p:nvPicPr>
        <p:blipFill>
          <a:blip r:embed="rId3"/>
          <a:stretch>
            <a:fillRect/>
          </a:stretch>
        </p:blipFill>
        <p:spPr>
          <a:xfrm>
            <a:off x="125832" y="1485899"/>
            <a:ext cx="4082541" cy="2180845"/>
          </a:xfrm>
          <a:prstGeom prst="rect">
            <a:avLst/>
          </a:prstGeom>
        </p:spPr>
      </p:pic>
      <p:pic>
        <p:nvPicPr>
          <p:cNvPr id="5" name="Picture 4">
            <a:extLst>
              <a:ext uri="{FF2B5EF4-FFF2-40B4-BE49-F238E27FC236}">
                <a16:creationId xmlns:a16="http://schemas.microsoft.com/office/drawing/2014/main" id="{382DE6C5-2036-C08E-4A41-BD245C82617D}"/>
              </a:ext>
            </a:extLst>
          </p:cNvPr>
          <p:cNvPicPr>
            <a:picLocks noChangeAspect="1"/>
          </p:cNvPicPr>
          <p:nvPr/>
        </p:nvPicPr>
        <p:blipFill>
          <a:blip r:embed="rId4"/>
          <a:stretch>
            <a:fillRect/>
          </a:stretch>
        </p:blipFill>
        <p:spPr>
          <a:xfrm>
            <a:off x="4875855" y="1540275"/>
            <a:ext cx="3232967" cy="2038731"/>
          </a:xfrm>
          <a:prstGeom prst="rect">
            <a:avLst/>
          </a:prstGeom>
        </p:spPr>
      </p:pic>
      <p:pic>
        <p:nvPicPr>
          <p:cNvPr id="7" name="Picture 6">
            <a:extLst>
              <a:ext uri="{FF2B5EF4-FFF2-40B4-BE49-F238E27FC236}">
                <a16:creationId xmlns:a16="http://schemas.microsoft.com/office/drawing/2014/main" id="{0669D648-90FB-EB40-9CE9-AEDB55B4ABCF}"/>
              </a:ext>
            </a:extLst>
          </p:cNvPr>
          <p:cNvPicPr>
            <a:picLocks noChangeAspect="1"/>
          </p:cNvPicPr>
          <p:nvPr/>
        </p:nvPicPr>
        <p:blipFill>
          <a:blip r:embed="rId5"/>
          <a:stretch>
            <a:fillRect/>
          </a:stretch>
        </p:blipFill>
        <p:spPr>
          <a:xfrm>
            <a:off x="57252" y="3756859"/>
            <a:ext cx="6158484" cy="2387668"/>
          </a:xfrm>
          <a:prstGeom prst="rect">
            <a:avLst/>
          </a:prstGeom>
        </p:spPr>
      </p:pic>
      <p:pic>
        <p:nvPicPr>
          <p:cNvPr id="9" name="Picture 8">
            <a:extLst>
              <a:ext uri="{FF2B5EF4-FFF2-40B4-BE49-F238E27FC236}">
                <a16:creationId xmlns:a16="http://schemas.microsoft.com/office/drawing/2014/main" id="{0A8C2A83-E198-AF1F-8572-A032AD55A14B}"/>
              </a:ext>
            </a:extLst>
          </p:cNvPr>
          <p:cNvPicPr>
            <a:picLocks noChangeAspect="1"/>
          </p:cNvPicPr>
          <p:nvPr/>
        </p:nvPicPr>
        <p:blipFill>
          <a:blip r:embed="rId6"/>
          <a:stretch>
            <a:fillRect/>
          </a:stretch>
        </p:blipFill>
        <p:spPr>
          <a:xfrm>
            <a:off x="6215736" y="3756859"/>
            <a:ext cx="1952244" cy="234734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g84d325b1f8_0_0"/>
          <p:cNvSpPr txBox="1">
            <a:spLocks noGrp="1"/>
          </p:cNvSpPr>
          <p:nvPr>
            <p:ph type="sldNum" idx="12"/>
          </p:nvPr>
        </p:nvSpPr>
        <p:spPr>
          <a:xfrm>
            <a:off x="8546351" y="6460940"/>
            <a:ext cx="476700" cy="365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8</a:t>
            </a:fld>
            <a:endParaRPr/>
          </a:p>
        </p:txBody>
      </p:sp>
      <p:sp>
        <p:nvSpPr>
          <p:cNvPr id="274" name="Google Shape;274;g84d325b1f8_0_0"/>
          <p:cNvSpPr txBox="1">
            <a:spLocks noGrp="1"/>
          </p:cNvSpPr>
          <p:nvPr>
            <p:ph type="title"/>
          </p:nvPr>
        </p:nvSpPr>
        <p:spPr>
          <a:xfrm>
            <a:off x="227013" y="418353"/>
            <a:ext cx="7303200" cy="535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t>Data Cleaning and Pre-Processing</a:t>
            </a:r>
            <a:endParaRPr dirty="0"/>
          </a:p>
        </p:txBody>
      </p:sp>
      <p:sp>
        <p:nvSpPr>
          <p:cNvPr id="280" name="Google Shape;280;g84d325b1f8_0_0"/>
          <p:cNvSpPr txBox="1"/>
          <p:nvPr/>
        </p:nvSpPr>
        <p:spPr>
          <a:xfrm>
            <a:off x="1328606" y="2032309"/>
            <a:ext cx="3790800" cy="146069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6" name="Rectangle 5">
            <a:extLst>
              <a:ext uri="{FF2B5EF4-FFF2-40B4-BE49-F238E27FC236}">
                <a16:creationId xmlns:a16="http://schemas.microsoft.com/office/drawing/2014/main" id="{5E02D598-8716-985C-73A1-3CC5C7FCF12B}"/>
              </a:ext>
            </a:extLst>
          </p:cNvPr>
          <p:cNvSpPr>
            <a:spLocks noChangeArrowheads="1"/>
          </p:cNvSpPr>
          <p:nvPr/>
        </p:nvSpPr>
        <p:spPr bwMode="auto">
          <a:xfrm rot="10800000" flipV="1">
            <a:off x="192024" y="1366089"/>
            <a:ext cx="5980176"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rial" panose="020B0604020202020204" pitchFamily="34" charset="0"/>
              </a:rPr>
              <a:t>Books Table</a:t>
            </a:r>
            <a:r>
              <a:rPr kumimoji="0" lang="en-US" altLang="en-US" sz="16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Arial" panose="020B0604020202020204" pitchFamily="34" charset="0"/>
              </a:rPr>
              <a:t>Removed duplicate entries, corrected inconsistencies in book titles and author names, and Publisher.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565DAE16-9715-E07B-FF64-8589B6F89B26}"/>
              </a:ext>
            </a:extLst>
          </p:cNvPr>
          <p:cNvPicPr>
            <a:picLocks noChangeAspect="1"/>
          </p:cNvPicPr>
          <p:nvPr/>
        </p:nvPicPr>
        <p:blipFill>
          <a:blip r:embed="rId3"/>
          <a:stretch>
            <a:fillRect/>
          </a:stretch>
        </p:blipFill>
        <p:spPr>
          <a:xfrm>
            <a:off x="6059798" y="1188720"/>
            <a:ext cx="2963253" cy="1995106"/>
          </a:xfrm>
          <a:prstGeom prst="rect">
            <a:avLst/>
          </a:prstGeom>
        </p:spPr>
      </p:pic>
      <p:sp>
        <p:nvSpPr>
          <p:cNvPr id="9" name="Rectangle 6">
            <a:extLst>
              <a:ext uri="{FF2B5EF4-FFF2-40B4-BE49-F238E27FC236}">
                <a16:creationId xmlns:a16="http://schemas.microsoft.com/office/drawing/2014/main" id="{0A121729-7E49-0C5C-985C-EB0973EE7B81}"/>
              </a:ext>
            </a:extLst>
          </p:cNvPr>
          <p:cNvSpPr>
            <a:spLocks noChangeArrowheads="1"/>
          </p:cNvSpPr>
          <p:nvPr/>
        </p:nvSpPr>
        <p:spPr bwMode="auto">
          <a:xfrm>
            <a:off x="227013" y="3228718"/>
            <a:ext cx="4896612"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rial" panose="020B0604020202020204" pitchFamily="34" charset="0"/>
              </a:rPr>
              <a:t>Users Table</a:t>
            </a:r>
            <a:r>
              <a:rPr kumimoji="0" lang="en-US" altLang="en-US" sz="16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Arial" panose="020B0604020202020204" pitchFamily="34" charset="0"/>
              </a:rPr>
              <a:t>Handled missing or erroneous user data, such as incomplete profiles or invalid entries.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pic>
        <p:nvPicPr>
          <p:cNvPr id="11" name="Picture 10">
            <a:extLst>
              <a:ext uri="{FF2B5EF4-FFF2-40B4-BE49-F238E27FC236}">
                <a16:creationId xmlns:a16="http://schemas.microsoft.com/office/drawing/2014/main" id="{029CD939-E1A8-0EF8-0374-E70722108A7A}"/>
              </a:ext>
            </a:extLst>
          </p:cNvPr>
          <p:cNvPicPr>
            <a:picLocks noChangeAspect="1"/>
          </p:cNvPicPr>
          <p:nvPr/>
        </p:nvPicPr>
        <p:blipFill>
          <a:blip r:embed="rId4"/>
          <a:stretch>
            <a:fillRect/>
          </a:stretch>
        </p:blipFill>
        <p:spPr>
          <a:xfrm>
            <a:off x="6255988" y="3434313"/>
            <a:ext cx="2613282" cy="1159954"/>
          </a:xfrm>
          <a:prstGeom prst="rect">
            <a:avLst/>
          </a:prstGeom>
        </p:spPr>
      </p:pic>
      <p:sp>
        <p:nvSpPr>
          <p:cNvPr id="12" name="Rectangle 7">
            <a:extLst>
              <a:ext uri="{FF2B5EF4-FFF2-40B4-BE49-F238E27FC236}">
                <a16:creationId xmlns:a16="http://schemas.microsoft.com/office/drawing/2014/main" id="{37CBEE3F-8B1B-C5DC-2DB9-572144A134D6}"/>
              </a:ext>
            </a:extLst>
          </p:cNvPr>
          <p:cNvSpPr>
            <a:spLocks noChangeArrowheads="1"/>
          </p:cNvSpPr>
          <p:nvPr/>
        </p:nvSpPr>
        <p:spPr bwMode="auto">
          <a:xfrm>
            <a:off x="227013" y="4906309"/>
            <a:ext cx="5117655"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rial" panose="020B0604020202020204" pitchFamily="34" charset="0"/>
              </a:rPr>
              <a:t>Ratings Table</a:t>
            </a:r>
            <a:r>
              <a:rPr kumimoji="0" lang="en-US" altLang="en-US" sz="16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0" i="0" u="none" strike="noStrike" cap="none" normalizeH="0" baseline="0" dirty="0">
                <a:ln>
                  <a:noFill/>
                </a:ln>
                <a:solidFill>
                  <a:schemeClr val="tx1"/>
                </a:solidFill>
                <a:effectLst/>
                <a:latin typeface="Arial" panose="020B0604020202020204" pitchFamily="34" charset="0"/>
              </a:rPr>
              <a:t>Addressed inconsistencies in rating values, handled missing ratings, and removed outliers.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pic>
        <p:nvPicPr>
          <p:cNvPr id="14" name="Picture 13">
            <a:extLst>
              <a:ext uri="{FF2B5EF4-FFF2-40B4-BE49-F238E27FC236}">
                <a16:creationId xmlns:a16="http://schemas.microsoft.com/office/drawing/2014/main" id="{32DDF70C-B411-E390-DD54-131AACFACEB7}"/>
              </a:ext>
            </a:extLst>
          </p:cNvPr>
          <p:cNvPicPr>
            <a:picLocks noChangeAspect="1"/>
          </p:cNvPicPr>
          <p:nvPr/>
        </p:nvPicPr>
        <p:blipFill>
          <a:blip r:embed="rId5"/>
          <a:stretch>
            <a:fillRect/>
          </a:stretch>
        </p:blipFill>
        <p:spPr>
          <a:xfrm>
            <a:off x="5660136" y="4743067"/>
            <a:ext cx="3310699" cy="133750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g84d325b1f8_0_8"/>
          <p:cNvSpPr txBox="1">
            <a:spLocks noGrp="1"/>
          </p:cNvSpPr>
          <p:nvPr>
            <p:ph type="sldNum" idx="12"/>
          </p:nvPr>
        </p:nvSpPr>
        <p:spPr>
          <a:xfrm>
            <a:off x="8546351" y="6460940"/>
            <a:ext cx="476700" cy="3651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US"/>
              <a:t>9</a:t>
            </a:fld>
            <a:endParaRPr/>
          </a:p>
        </p:txBody>
      </p:sp>
      <p:sp>
        <p:nvSpPr>
          <p:cNvPr id="287" name="Google Shape;287;g84d325b1f8_0_8"/>
          <p:cNvSpPr txBox="1">
            <a:spLocks noGrp="1"/>
          </p:cNvSpPr>
          <p:nvPr>
            <p:ph type="title"/>
          </p:nvPr>
        </p:nvSpPr>
        <p:spPr>
          <a:xfrm>
            <a:off x="227013" y="418353"/>
            <a:ext cx="7303200" cy="535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t>Popularity Based Recommendation</a:t>
            </a:r>
            <a:endParaRPr dirty="0"/>
          </a:p>
        </p:txBody>
      </p:sp>
      <p:sp>
        <p:nvSpPr>
          <p:cNvPr id="2" name="Rectangle 1">
            <a:extLst>
              <a:ext uri="{FF2B5EF4-FFF2-40B4-BE49-F238E27FC236}">
                <a16:creationId xmlns:a16="http://schemas.microsoft.com/office/drawing/2014/main" id="{2D471B3E-C490-8E5A-0767-2E2F5AB01373}"/>
              </a:ext>
            </a:extLst>
          </p:cNvPr>
          <p:cNvSpPr>
            <a:spLocks noChangeArrowheads="1"/>
          </p:cNvSpPr>
          <p:nvPr/>
        </p:nvSpPr>
        <p:spPr bwMode="auto">
          <a:xfrm rot="10800000" flipH="1" flipV="1">
            <a:off x="227013" y="1478987"/>
            <a:ext cx="8857551"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Popularity-based recommendation is a simple yet effective approach that suggests items based on their overall popularity or popularity within a certain timeframe.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800" dirty="0">
              <a:solidFill>
                <a:schemeClr val="tx1"/>
              </a:solidFill>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Sorted the dataset according to the total ratings each book has received in non-increasing order.</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800" dirty="0">
              <a:solidFill>
                <a:schemeClr val="tx1"/>
              </a:solidFill>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Recommended the top 50 books with the highest total ratings.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Advantages</a:t>
            </a:r>
            <a:r>
              <a:rPr kumimoji="0" lang="en-US" altLang="en-US" sz="1800" b="0" i="0" u="none" strike="noStrike" cap="none" normalizeH="0" baseline="0" dirty="0">
                <a:ln>
                  <a:noFill/>
                </a:ln>
                <a:solidFill>
                  <a:schemeClr val="tx1"/>
                </a:solidFill>
                <a:effectLst/>
                <a:latin typeface="Arial" panose="020B0604020202020204" pitchFamily="34" charset="0"/>
              </a:rPr>
              <a:t>:</a:t>
            </a:r>
          </a:p>
          <a:p>
            <a:pPr lvl="2" eaLnBrk="0" fontAlgn="base" hangingPunct="0">
              <a:spcBef>
                <a:spcPct val="0"/>
              </a:spcBef>
              <a:spcAft>
                <a:spcPct val="0"/>
              </a:spcAft>
              <a:buClrTx/>
              <a:buFontTx/>
              <a:buChar char="•"/>
            </a:pPr>
            <a:r>
              <a:rPr kumimoji="0" lang="en-US" altLang="en-US" sz="1800" b="0" i="0" u="none" strike="noStrike" cap="none" normalizeH="0" baseline="0" dirty="0">
                <a:ln>
                  <a:noFill/>
                </a:ln>
                <a:solidFill>
                  <a:schemeClr val="tx1"/>
                </a:solidFill>
                <a:effectLst/>
                <a:latin typeface="Arial" panose="020B0604020202020204" pitchFamily="34" charset="0"/>
              </a:rPr>
              <a:t> Easy to implement and computationally efficient.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Suitable for providing recommendations to new users or in scenarios with limited user data.</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Limitations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Ignores individual user preferences and tastes.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May recommend popular items that are not necessarily personalized or tailored to the user's interests.</a:t>
            </a:r>
          </a:p>
        </p:txBody>
      </p:sp>
    </p:spTree>
  </p:cSld>
  <p:clrMapOvr>
    <a:masterClrMapping/>
  </p:clrMapOvr>
</p:sld>
</file>

<file path=ppt/theme/theme1.xml><?xml version="1.0" encoding="utf-8"?>
<a:theme xmlns:a="http://schemas.openxmlformats.org/drawingml/2006/main" name="Cover Slide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hoto Background">
  <a:themeElements>
    <a:clrScheme name="Custom 5">
      <a:dk1>
        <a:srgbClr val="000000"/>
      </a:dk1>
      <a:lt1>
        <a:srgbClr val="FFFFFF"/>
      </a:lt1>
      <a:dk2>
        <a:srgbClr val="1F497D"/>
      </a:dk2>
      <a:lt2>
        <a:srgbClr val="EEECE1"/>
      </a:lt2>
      <a:accent1>
        <a:srgbClr val="1E406F"/>
      </a:accent1>
      <a:accent2>
        <a:srgbClr val="EEA420"/>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ontent - No Photos">
  <a:themeElements>
    <a:clrScheme name="Custom 2">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0F787D"/>
      </a:accent5>
      <a:accent6>
        <a:srgbClr val="DF7023"/>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losing Slid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1580</TotalTime>
  <Words>3182</Words>
  <Application>Microsoft Office PowerPoint</Application>
  <PresentationFormat>On-screen Show (4:3)</PresentationFormat>
  <Paragraphs>299</Paragraphs>
  <Slides>26</Slides>
  <Notes>26</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26</vt:i4>
      </vt:variant>
    </vt:vector>
  </HeadingPairs>
  <TitlesOfParts>
    <vt:vector size="34" baseType="lpstr">
      <vt:lpstr>Arial</vt:lpstr>
      <vt:lpstr>Century Gothic</vt:lpstr>
      <vt:lpstr>Calibri</vt:lpstr>
      <vt:lpstr>Times New Roman</vt:lpstr>
      <vt:lpstr>Cover Slides</vt:lpstr>
      <vt:lpstr>Photo Background</vt:lpstr>
      <vt:lpstr>Content - No Photos</vt:lpstr>
      <vt:lpstr>Closing Slide</vt:lpstr>
      <vt:lpstr>PowerPoint Presentation</vt:lpstr>
      <vt:lpstr>Index </vt:lpstr>
      <vt:lpstr>Introduction  </vt:lpstr>
      <vt:lpstr>Introduction  Pt.2 </vt:lpstr>
      <vt:lpstr>Introduction  Pt.3 </vt:lpstr>
      <vt:lpstr>Data Description</vt:lpstr>
      <vt:lpstr>Exploratory Data Analysis</vt:lpstr>
      <vt:lpstr>Data Cleaning and Pre-Processing</vt:lpstr>
      <vt:lpstr>Popularity Based Recommendation</vt:lpstr>
      <vt:lpstr>Popularity Based Recommendation</vt:lpstr>
      <vt:lpstr>Content Based Recommendation</vt:lpstr>
      <vt:lpstr>Content Based Recommendation</vt:lpstr>
      <vt:lpstr>Content Based Recommendation</vt:lpstr>
      <vt:lpstr>Algorithms Implemented</vt:lpstr>
      <vt:lpstr>Algorithms Implemented</vt:lpstr>
      <vt:lpstr>User Interface</vt:lpstr>
      <vt:lpstr>User Interface</vt:lpstr>
      <vt:lpstr>User Interface</vt:lpstr>
      <vt:lpstr>User Interface</vt:lpstr>
      <vt:lpstr>User Interface</vt:lpstr>
      <vt:lpstr>User Interface</vt:lpstr>
      <vt:lpstr>Results</vt:lpstr>
      <vt:lpstr>Results</vt:lpstr>
      <vt:lpstr>Conclusion</vt:lpstr>
      <vt:lpstr>PowerPoint Presentation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Laura Bubeck</dc:creator>
  <cp:lastModifiedBy>Prakarsh Kaushik</cp:lastModifiedBy>
  <cp:revision>1</cp:revision>
  <dcterms:created xsi:type="dcterms:W3CDTF">2013-11-01T14:42:31Z</dcterms:created>
  <dcterms:modified xsi:type="dcterms:W3CDTF">2024-04-15T18:24:36Z</dcterms:modified>
</cp:coreProperties>
</file>